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2.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8" r:id="rId1"/>
    <p:sldMasterId id="2147483799" r:id="rId2"/>
    <p:sldMasterId id="2147483800" r:id="rId3"/>
  </p:sldMasterIdLst>
  <p:notesMasterIdLst>
    <p:notesMasterId r:id="rId24"/>
  </p:notesMasterIdLst>
  <p:sldIdLst>
    <p:sldId id="294" r:id="rId4"/>
    <p:sldId id="256" r:id="rId5"/>
    <p:sldId id="257" r:id="rId6"/>
    <p:sldId id="295" r:id="rId7"/>
    <p:sldId id="733" r:id="rId8"/>
    <p:sldId id="630" r:id="rId9"/>
    <p:sldId id="261" r:id="rId10"/>
    <p:sldId id="262" r:id="rId11"/>
    <p:sldId id="737" r:id="rId12"/>
    <p:sldId id="263" r:id="rId13"/>
    <p:sldId id="738" r:id="rId14"/>
    <p:sldId id="739" r:id="rId15"/>
    <p:sldId id="266" r:id="rId16"/>
    <p:sldId id="740" r:id="rId17"/>
    <p:sldId id="268" r:id="rId18"/>
    <p:sldId id="741" r:id="rId19"/>
    <p:sldId id="269" r:id="rId20"/>
    <p:sldId id="274" r:id="rId21"/>
    <p:sldId id="742" r:id="rId22"/>
    <p:sldId id="271" r:id="rId23"/>
  </p:sldIdLst>
  <p:sldSz cx="12188825" cy="6858000"/>
  <p:notesSz cx="7010400" cy="9296400"/>
  <p:embeddedFontLst>
    <p:embeddedFont>
      <p:font typeface="Calibri" panose="020F0502020204030204" pitchFamily="34" charset="0"/>
      <p:regular r:id="rId25"/>
      <p:bold r:id="rId26"/>
      <p:italic r:id="rId27"/>
      <p:boldItalic r:id="rId28"/>
    </p:embeddedFont>
    <p:embeddedFont>
      <p:font typeface="Open Sans Light" panose="020B0306030504020204" pitchFamily="34" charset="0"/>
      <p:regular r:id="rId29"/>
      <p:bold r:id="rId30"/>
      <p:italic r:id="rId31"/>
      <p:boldItalic r:id="rId32"/>
    </p:embeddedFont>
    <p:embeddedFont>
      <p:font typeface="Salesforce Sans" panose="020B0505020202020203" pitchFamily="34" charset="77"/>
      <p:regular r:id="rId33"/>
      <p:bold r:id="rId34"/>
      <p:italic r:id="rId35"/>
      <p:boldItalic r:id="rId36"/>
    </p:embeddedFont>
    <p:embeddedFont>
      <p:font typeface="Salesforce Sans Light" panose="020B0305020202020203" pitchFamily="34" charset="77"/>
      <p:regular r:id="rId37"/>
      <p: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DDC3"/>
    <a:srgbClr val="205CA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61" autoAdjust="0"/>
    <p:restoredTop sz="87311" autoAdjust="0"/>
  </p:normalViewPr>
  <p:slideViewPr>
    <p:cSldViewPr snapToGrid="0">
      <p:cViewPr varScale="1">
        <p:scale>
          <a:sx n="115" d="100"/>
          <a:sy n="115" d="100"/>
        </p:scale>
        <p:origin x="496" y="192"/>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commentAuthors" Target="commentAuthors.xml"/><Relationship Id="rId21" Type="http://schemas.openxmlformats.org/officeDocument/2006/relationships/slide" Target="slides/slide18.xml"/><Relationship Id="rId34" Type="http://schemas.openxmlformats.org/officeDocument/2006/relationships/font" Target="fonts/font10.fntdata"/><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help.salesforce.com/articleView?id=sf.mfa_sso_logins.ht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nterpol.int/en/News-and-Events/News/2020/INTERPOL-report-shows-alarming-rate-of-cyberattacks-during-COVID-19"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elp.salesforce.com/articleView?id=sf.mfa_supported_products.htm"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docs.google.com/presentation/d/1bsFF9Q9wHXPJTYQd7D6GvaKBnGtTE6e7SeZAbT6z_oE/edit#slide=id.gb941523230_3_45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Google Shape;1179;g8afcec9092_60_612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180" name="Google Shape;1180;g8afcec9092_60_6124: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You may currently have other authentication methods in place for your Salesforce products.</a:t>
            </a:r>
            <a:endParaRPr lang="en-US" sz="12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none" strike="noStrike" cap="none" dirty="0">
                <a:solidFill>
                  <a:schemeClr val="dk1"/>
                </a:solidFill>
                <a:effectLst/>
                <a:latin typeface="Arial"/>
                <a:ea typeface="Arial"/>
                <a:cs typeface="Arial"/>
                <a:sym typeface="Arial"/>
              </a:rPr>
              <a:t>Here’s how these methods compare to MFA, and how they work in the context of the MFA requirement.</a:t>
            </a:r>
            <a:endParaRPr lang="en-US" sz="1200" b="0" dirty="0">
              <a:effectLst/>
            </a:endParaRPr>
          </a:p>
          <a:p>
            <a:br>
              <a:rPr lang="en-US" sz="1200" dirty="0"/>
            </a:br>
            <a:endParaRPr sz="1200" dirty="0"/>
          </a:p>
          <a:p>
            <a:pPr marL="0" lvl="0" indent="0" algn="l" rtl="0">
              <a:spcBef>
                <a:spcPts val="0"/>
              </a:spcBef>
              <a:spcAft>
                <a:spcPts val="0"/>
              </a:spcAft>
              <a:buNone/>
            </a:pPr>
            <a:r>
              <a:rPr lang="en-US" sz="1200" u="sng" dirty="0"/>
              <a:t>Device Activation vs MFA</a:t>
            </a:r>
            <a:r>
              <a:rPr lang="en-US" sz="1200" dirty="0"/>
              <a:t> </a:t>
            </a:r>
          </a:p>
          <a:p>
            <a:pPr marL="0" lvl="0" indent="0" algn="l" rtl="0">
              <a:spcBef>
                <a:spcPts val="0"/>
              </a:spcBef>
              <a:spcAft>
                <a:spcPts val="0"/>
              </a:spcAft>
              <a:buNone/>
            </a:pPr>
            <a:r>
              <a:rPr lang="en-US" sz="1000" dirty="0"/>
              <a:t>(Note: for Marketing Cloud-Email Studio, Mobile Studio, and Journey Builder, this feature is called Identity Verification)</a:t>
            </a:r>
            <a:r>
              <a:rPr lang="en-US" sz="1200" dirty="0"/>
              <a:t> </a:t>
            </a:r>
            <a:endParaRPr sz="1200" dirty="0"/>
          </a:p>
          <a:p>
            <a:pPr marL="457200" lvl="0" indent="-304800" algn="l" rtl="0">
              <a:spcBef>
                <a:spcPts val="0"/>
              </a:spcBef>
              <a:spcAft>
                <a:spcPts val="0"/>
              </a:spcAft>
              <a:buSzPts val="1200"/>
              <a:buChar char="●"/>
            </a:pPr>
            <a:r>
              <a:rPr lang="en-US" sz="1200" dirty="0"/>
              <a:t>Device Activation (also called Identity Verification) requires a user to use a verification method as a second factor when accessing Salesforce from an unrecognized browser or application. </a:t>
            </a:r>
            <a:endParaRPr sz="1300" dirty="0">
              <a:solidFill>
                <a:srgbClr val="333333"/>
              </a:solidFill>
              <a:highlight>
                <a:srgbClr val="FFFFFF"/>
              </a:highlight>
            </a:endParaRPr>
          </a:p>
          <a:p>
            <a:pPr marL="457200" marR="0" lvl="0" indent="-3048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dirty="0"/>
              <a:t>While Device Activation provides protection, </a:t>
            </a:r>
            <a:r>
              <a:rPr lang="en-US" sz="1100" b="0" i="0" u="none" strike="noStrike" cap="none" dirty="0">
                <a:solidFill>
                  <a:schemeClr val="dk1"/>
                </a:solidFill>
                <a:effectLst/>
                <a:latin typeface="Arial"/>
                <a:ea typeface="Arial"/>
                <a:cs typeface="Arial"/>
                <a:sym typeface="Arial"/>
              </a:rPr>
              <a:t>it doesn’t quality as MFA or satisfy the MFA requirement because it doesn’t apply to every login and users can use email or SMS, which aren’t strong verification methods</a:t>
            </a:r>
            <a:r>
              <a:rPr lang="en-US" sz="1200" dirty="0"/>
              <a:t>.</a:t>
            </a:r>
            <a:endParaRPr sz="1200" dirty="0"/>
          </a:p>
          <a:p>
            <a:pPr marL="457200" lvl="0" indent="-3048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Device Activation is sometimes confused with MFA because it requires a second factor. But the significant differences are that MFA requires that a user’s second factor is a </a:t>
            </a:r>
            <a:r>
              <a:rPr lang="en-US" sz="1100" b="1" i="0" u="none" strike="noStrike" cap="none" dirty="0">
                <a:solidFill>
                  <a:schemeClr val="dk1"/>
                </a:solidFill>
                <a:effectLst/>
                <a:latin typeface="Arial"/>
                <a:ea typeface="Arial"/>
                <a:cs typeface="Arial"/>
                <a:sym typeface="Arial"/>
              </a:rPr>
              <a:t>strong</a:t>
            </a:r>
            <a:r>
              <a:rPr lang="en-US" sz="1100" b="0" i="0" u="none" strike="noStrike" cap="none" dirty="0">
                <a:solidFill>
                  <a:schemeClr val="dk1"/>
                </a:solidFill>
                <a:effectLst/>
                <a:latin typeface="Arial"/>
                <a:ea typeface="Arial"/>
                <a:cs typeface="Arial"/>
                <a:sym typeface="Arial"/>
              </a:rPr>
              <a:t> verification method and users must provide the method </a:t>
            </a:r>
            <a:r>
              <a:rPr lang="en-US" sz="1100" b="1" i="0" u="none" strike="noStrike" cap="none" dirty="0">
                <a:solidFill>
                  <a:schemeClr val="dk1"/>
                </a:solidFill>
                <a:effectLst/>
                <a:latin typeface="Arial"/>
                <a:ea typeface="Arial"/>
                <a:cs typeface="Arial"/>
                <a:sym typeface="Arial"/>
              </a:rPr>
              <a:t>every</a:t>
            </a:r>
            <a:r>
              <a:rPr lang="en-US" sz="1100" b="0" i="0" u="none" strike="noStrike" cap="none" dirty="0">
                <a:solidFill>
                  <a:schemeClr val="dk1"/>
                </a:solidFill>
                <a:effectLst/>
                <a:latin typeface="Arial"/>
                <a:ea typeface="Arial"/>
                <a:cs typeface="Arial"/>
                <a:sym typeface="Arial"/>
              </a:rPr>
              <a:t> time they log in</a:t>
            </a:r>
            <a:r>
              <a:rPr lang="en-US" sz="1200" dirty="0"/>
              <a:t>.</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u="sng" dirty="0"/>
              <a:t>SSO vs MFA</a:t>
            </a:r>
            <a:endParaRPr sz="1000" dirty="0"/>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A single sign-on (SSO) solution improves your users’ login experience (especially if your company uses multiple Salesforce products), and it also reduces some of the risks associated with weak or reused passwords</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sng" strike="noStrike" cap="none" dirty="0">
                <a:solidFill>
                  <a:schemeClr val="dk1"/>
                </a:solidFill>
                <a:effectLst/>
                <a:latin typeface="Arial"/>
                <a:ea typeface="Arial"/>
                <a:cs typeface="Arial"/>
                <a:sym typeface="Arial"/>
              </a:rPr>
              <a:t>But on its own, SSO doesn’t satisfy the MFA requirement.</a:t>
            </a:r>
            <a:r>
              <a:rPr lang="en-US" sz="1200" b="0" i="0" u="none" strike="noStrike" cap="none" dirty="0">
                <a:solidFill>
                  <a:schemeClr val="dk1"/>
                </a:solidFill>
                <a:effectLst/>
                <a:latin typeface="Arial"/>
                <a:ea typeface="Arial"/>
                <a:cs typeface="Arial"/>
                <a:sym typeface="Arial"/>
              </a:rPr>
              <a:t> An SSO implementation that relies on user credentials alone can leave user accounts vulnerable to common attacks such as phishing or credential stuffing</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If you use SSO for Salesforce logins, you need to ensure that MFA is enabled for all your Salesforce users</a:t>
            </a:r>
            <a:r>
              <a:rPr lang="en-US" sz="1200" dirty="0">
                <a:solidFill>
                  <a:schemeClr val="dk1"/>
                </a:solidFill>
              </a:rPr>
              <a:t>.</a:t>
            </a:r>
          </a:p>
          <a:p>
            <a:pPr marL="914400" lvl="1" indent="-304800" algn="l" rtl="0">
              <a:lnSpc>
                <a:spcPct val="100000"/>
              </a:lnSpc>
              <a:spcBef>
                <a:spcPts val="0"/>
              </a:spcBef>
              <a:spcAft>
                <a:spcPts val="0"/>
              </a:spcAft>
              <a:buClr>
                <a:schemeClr val="dk1"/>
              </a:buClr>
              <a:buSzPts val="1200"/>
              <a:buChar char="●"/>
            </a:pPr>
            <a:r>
              <a:rPr lang="en-US" sz="1300" dirty="0">
                <a:solidFill>
                  <a:schemeClr val="dk1"/>
                </a:solidFill>
              </a:rPr>
              <a:t>For </a:t>
            </a:r>
            <a:r>
              <a:rPr lang="en-US" sz="1400" b="0" i="0" u="none" strike="noStrike" cap="none" dirty="0">
                <a:solidFill>
                  <a:schemeClr val="dk1"/>
                </a:solidFill>
                <a:effectLst/>
                <a:latin typeface="Arial"/>
                <a:ea typeface="Arial"/>
                <a:cs typeface="Arial"/>
                <a:sym typeface="Arial"/>
              </a:rPr>
              <a:t>products built on the Salesforce Platform: you can </a:t>
            </a:r>
            <a:r>
              <a:rPr lang="en-US" sz="1400" b="0" i="0" u="sng" strike="noStrike" cap="none" dirty="0">
                <a:solidFill>
                  <a:schemeClr val="dk1"/>
                </a:solidFill>
                <a:effectLst/>
                <a:latin typeface="Arial"/>
                <a:ea typeface="Arial"/>
                <a:cs typeface="Arial"/>
                <a:sym typeface="Arial"/>
                <a:hlinkClick r:id="rId3"/>
              </a:rPr>
              <a:t>use the MFA functionality provided in Salesforce</a:t>
            </a:r>
            <a:r>
              <a:rPr lang="en-US" sz="1400" b="0" i="0" u="none" strike="noStrike" cap="none" dirty="0">
                <a:solidFill>
                  <a:schemeClr val="dk1"/>
                </a:solidFill>
                <a:effectLst/>
                <a:latin typeface="Arial"/>
                <a:ea typeface="Arial"/>
                <a:cs typeface="Arial"/>
                <a:sym typeface="Arial"/>
              </a:rPr>
              <a:t> or use your SSO provider’s MFA service.</a:t>
            </a:r>
          </a:p>
          <a:p>
            <a:pPr marL="914400" lvl="1" indent="-304800" algn="l" rtl="0">
              <a:lnSpc>
                <a:spcPct val="100000"/>
              </a:lnSpc>
              <a:spcBef>
                <a:spcPts val="0"/>
              </a:spcBef>
              <a:spcAft>
                <a:spcPts val="0"/>
              </a:spcAft>
              <a:buClr>
                <a:schemeClr val="dk1"/>
              </a:buClr>
              <a:buSzPts val="1200"/>
              <a:buChar char="●"/>
            </a:pPr>
            <a:r>
              <a:rPr lang="en-US" sz="1400" b="0" i="0" u="none" strike="noStrike" cap="none" dirty="0">
                <a:solidFill>
                  <a:schemeClr val="dk1"/>
                </a:solidFill>
                <a:effectLst/>
                <a:latin typeface="Arial"/>
                <a:cs typeface="Arial"/>
                <a:sym typeface="Arial"/>
              </a:rPr>
              <a:t>For </a:t>
            </a:r>
            <a:r>
              <a:rPr lang="en-US" sz="1400" b="0" i="0" u="none" strike="noStrike" cap="none" dirty="0">
                <a:solidFill>
                  <a:schemeClr val="dk1"/>
                </a:solidFill>
                <a:effectLst/>
                <a:latin typeface="Arial"/>
                <a:ea typeface="Arial"/>
                <a:cs typeface="Arial"/>
                <a:sym typeface="Arial"/>
              </a:rPr>
              <a:t>all other Salesforce products, use your SSO provider’s MFA service.</a:t>
            </a:r>
          </a:p>
          <a:p>
            <a:pPr marL="609600" lvl="1" indent="0" algn="l" rtl="0">
              <a:lnSpc>
                <a:spcPct val="100000"/>
              </a:lnSpc>
              <a:spcBef>
                <a:spcPts val="0"/>
              </a:spcBef>
              <a:spcAft>
                <a:spcPts val="0"/>
              </a:spcAft>
              <a:buClr>
                <a:schemeClr val="dk1"/>
              </a:buClr>
              <a:buSzPts val="1200"/>
              <a:buNone/>
            </a:pPr>
            <a:endParaRPr lang="en-US" sz="1400" b="0" i="0" u="none" strike="noStrike" cap="none" dirty="0">
              <a:solidFill>
                <a:schemeClr val="dk1"/>
              </a:solidFill>
              <a:effectLst/>
              <a:latin typeface="Arial"/>
              <a:cs typeface="Arial"/>
              <a:sym typeface="Arial"/>
            </a:endParaRPr>
          </a:p>
          <a:p>
            <a:pPr marL="914400" lvl="1" indent="-304800" algn="l" rtl="0">
              <a:lnSpc>
                <a:spcPct val="100000"/>
              </a:lnSpc>
              <a:spcBef>
                <a:spcPts val="0"/>
              </a:spcBef>
              <a:spcAft>
                <a:spcPts val="0"/>
              </a:spcAft>
              <a:buClr>
                <a:schemeClr val="dk1"/>
              </a:buClr>
              <a:buSzPts val="1200"/>
              <a:buChar char="●"/>
            </a:pPr>
            <a:endParaRPr lang="en-US" sz="14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sng" strike="noStrike" cap="none" dirty="0">
                <a:solidFill>
                  <a:schemeClr val="dk1"/>
                </a:solidFill>
                <a:effectLst/>
                <a:latin typeface="Arial"/>
                <a:ea typeface="Arial"/>
                <a:cs typeface="Arial"/>
                <a:sym typeface="Arial"/>
              </a:rPr>
              <a:t>Best of both worlds: MFA and SSO</a:t>
            </a:r>
            <a:endParaRPr lang="en-US" b="0" dirty="0">
              <a:effectLst/>
            </a:endParaRP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Your best all-around option is to combine MFA and SSO, so you can deliver the enhanced security of MFA along with the convenience and ease-of-use of SSO.</a:t>
            </a: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If you’re not already using SSO and you have users who regularly access multiple apps in the course of their day, consider implementing an SSO and MFA solution to enhance security for your Salesforce products and your company’s other applications.</a:t>
            </a:r>
            <a:endParaRPr lang="en-US" sz="1200" u="sng" dirty="0"/>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g8afcec9092_60_99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2" name="Google Shape;1232;g8afcec9092_60_99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Currently, these Salesforce products have MFA support: </a:t>
            </a:r>
            <a:endParaRPr sz="1200" dirty="0"/>
          </a:p>
          <a:p>
            <a:pPr marL="457200" lvl="0" indent="-304800" algn="l" rtl="0">
              <a:spcBef>
                <a:spcPts val="0"/>
              </a:spcBef>
              <a:spcAft>
                <a:spcPts val="0"/>
              </a:spcAft>
              <a:buSzPts val="1200"/>
              <a:buChar char="●"/>
            </a:pPr>
            <a:r>
              <a:rPr lang="en-US" sz="1200" dirty="0"/>
              <a:t>B2C Commerce Cloud</a:t>
            </a:r>
          </a:p>
          <a:p>
            <a:pPr marL="457200" lvl="0" indent="-304800" algn="l" rtl="0">
              <a:spcBef>
                <a:spcPts val="0"/>
              </a:spcBef>
              <a:spcAft>
                <a:spcPts val="0"/>
              </a:spcAft>
              <a:buSzPts val="1200"/>
              <a:buChar char="●"/>
            </a:pPr>
            <a:r>
              <a:rPr lang="en-US" sz="1200" dirty="0"/>
              <a:t>Heroku</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Datorama</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Email Studio, Mobile Studio, and Journey Builder</a:t>
            </a:r>
          </a:p>
          <a:p>
            <a:pPr marL="457200" lvl="0" indent="-304800" algn="l" rtl="0">
              <a:spcBef>
                <a:spcPts val="0"/>
              </a:spcBef>
              <a:spcAft>
                <a:spcPts val="0"/>
              </a:spcAft>
              <a:buSzPts val="1200"/>
              <a:buChar char="●"/>
            </a:pPr>
            <a:r>
              <a:rPr lang="en-US" sz="1200" dirty="0"/>
              <a:t>Marketing Cloud</a:t>
            </a:r>
            <a:r>
              <a:rPr lang="en-US" sz="1200" dirty="0">
                <a:solidFill>
                  <a:srgbClr val="59575C"/>
                </a:solidFill>
                <a:latin typeface="Salesforce Sans"/>
                <a:ea typeface="Salesforce Sans"/>
                <a:cs typeface="Salesforce Sans"/>
                <a:sym typeface="Salesforce Sans"/>
              </a:rPr>
              <a:t>—Social (including Social Studio, Social Studio Automate, and Social Studio Mobile)</a:t>
            </a:r>
            <a:endParaRPr sz="1200" dirty="0"/>
          </a:p>
          <a:p>
            <a:pPr marL="457200" lvl="0" indent="-304800" algn="l" rtl="0">
              <a:spcBef>
                <a:spcPts val="0"/>
              </a:spcBef>
              <a:spcAft>
                <a:spcPts val="0"/>
              </a:spcAft>
              <a:buSzPts val="1200"/>
              <a:buChar char="●"/>
            </a:pPr>
            <a:r>
              <a:rPr lang="en-US" sz="1200" dirty="0"/>
              <a:t>MuleSoft Anypoint Platform</a:t>
            </a:r>
            <a:endParaRPr sz="1200" dirty="0"/>
          </a:p>
          <a:p>
            <a:pPr marL="457200" lvl="0" indent="-304800" algn="l" rtl="0">
              <a:lnSpc>
                <a:spcPct val="115000"/>
              </a:lnSpc>
              <a:spcBef>
                <a:spcPts val="0"/>
              </a:spcBef>
              <a:spcAft>
                <a:spcPts val="0"/>
              </a:spcAft>
              <a:buClr>
                <a:schemeClr val="dk1"/>
              </a:buClr>
              <a:buSzPts val="1200"/>
              <a:buChar char="●"/>
            </a:pPr>
            <a:r>
              <a:rPr lang="en-US" sz="1200" dirty="0">
                <a:solidFill>
                  <a:schemeClr val="dk1"/>
                </a:solidFill>
              </a:rPr>
              <a:t>Quip Starter, Quip Enterprise, and Quip for Customer 360</a:t>
            </a:r>
            <a:endParaRPr sz="1200" dirty="0"/>
          </a:p>
          <a:p>
            <a:pPr marL="457200" lvl="0" indent="-304800" algn="l" rtl="0">
              <a:spcBef>
                <a:spcPts val="0"/>
              </a:spcBef>
              <a:spcAft>
                <a:spcPts val="0"/>
              </a:spcAft>
              <a:buSzPts val="1200"/>
              <a:buChar char="●"/>
            </a:pPr>
            <a:r>
              <a:rPr lang="en-US" sz="1200" dirty="0"/>
              <a:t>All products built on the Salesforce Platform, including: Analytics Cloud, B2B Commerce Cloud, Experience Cloud (formerly Community Cloud), Industries products (Consumer Goods Cloud, Education Cloud, Financial Services Cloud, Government Cloud, Health Cloud, Manufacturing Cloud, Nonprofit Cloud, Philanthropy Cloud), Marketing Cloud</a:t>
            </a:r>
            <a:r>
              <a:rPr lang="en-US" sz="1000" dirty="0">
                <a:solidFill>
                  <a:srgbClr val="59575C"/>
                </a:solidFill>
                <a:latin typeface="Salesforce Sans"/>
                <a:ea typeface="Salesforce Sans"/>
                <a:cs typeface="Salesforce Sans"/>
                <a:sym typeface="Salesforce Sans"/>
              </a:rPr>
              <a:t>—</a:t>
            </a:r>
            <a:r>
              <a:rPr lang="en-US" sz="1200" dirty="0"/>
              <a:t>Audience Studio (formerly DMP), Marketing Cloud</a:t>
            </a:r>
            <a:r>
              <a:rPr lang="en-US" sz="1000" dirty="0">
                <a:solidFill>
                  <a:srgbClr val="59575C"/>
                </a:solidFill>
                <a:latin typeface="Salesforce Sans"/>
                <a:ea typeface="Salesforce Sans"/>
                <a:cs typeface="Salesforce Sans"/>
                <a:sym typeface="Salesforce Sans"/>
              </a:rPr>
              <a:t>—</a:t>
            </a:r>
            <a:r>
              <a:rPr lang="en-US" sz="1200" dirty="0"/>
              <a:t>Pardot, Platform, Sales Cloud, Service Cloud, Salesforce Essentials, Salesforce Field Service, and partner solutions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In the coming months, support will be released for the few products that don’t already MFA functionality.</a:t>
            </a:r>
            <a:endParaRPr sz="1200" dirty="0"/>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1900116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When MFA is enabled for Salesforce products, users must employ a strong verification method as their second factor for logging in. </a:t>
            </a:r>
            <a:r>
              <a:rPr lang="en-US" sz="1100" b="0" i="0" u="none" strike="noStrike" cap="none" dirty="0">
                <a:solidFill>
                  <a:schemeClr val="dk1"/>
                </a:solidFill>
                <a:effectLst/>
                <a:latin typeface="Arial"/>
                <a:ea typeface="Arial"/>
                <a:cs typeface="Arial"/>
                <a:sym typeface="Arial"/>
              </a:rPr>
              <a:t>Strong verification methods initiate a secure exchange with Salesforce and can only be completed by the user who possesses the method.</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offers simple, innovative MFA solutions that provide a balance between strong security and user convenience. These strong verification methods are supported by Salesforce products:</a:t>
            </a:r>
          </a:p>
          <a:p>
            <a:pPr marL="444500" lvl="0" indent="-292100" algn="l" rtl="0">
              <a:spcBef>
                <a:spcPts val="0"/>
              </a:spcBef>
              <a:spcAft>
                <a:spcPts val="0"/>
              </a:spcAft>
              <a:buSzPts val="1200"/>
              <a:buChar char="●"/>
            </a:pPr>
            <a:r>
              <a:rPr lang="en-US" sz="1100" dirty="0"/>
              <a:t>Salesforce Authenticator mobile app</a:t>
            </a:r>
          </a:p>
          <a:p>
            <a:pPr marL="444500" lvl="0" indent="-292100" algn="l" rtl="0">
              <a:spcBef>
                <a:spcPts val="0"/>
              </a:spcBef>
              <a:spcAft>
                <a:spcPts val="0"/>
              </a:spcAft>
              <a:buSzPts val="1200"/>
              <a:buChar char="●"/>
            </a:pPr>
            <a:r>
              <a:rPr lang="en-US" sz="1100" dirty="0"/>
              <a:t>Third-party time-based one-time password (TOTP) Authenticator apps such as Google Authenticator, Microsoft Authenticator, or Authy</a:t>
            </a:r>
          </a:p>
          <a:p>
            <a:pPr marL="444500" lvl="0" indent="-292100" algn="l" rtl="0">
              <a:spcBef>
                <a:spcPts val="0"/>
              </a:spcBef>
              <a:spcAft>
                <a:spcPts val="0"/>
              </a:spcAft>
              <a:buSzPts val="1200"/>
              <a:buChar char="●"/>
            </a:pPr>
            <a:r>
              <a:rPr lang="en-US" sz="1100" dirty="0"/>
              <a:t>WebAuthn or U2F physical security keys (using USB, Lightning, or NFC), such as a </a:t>
            </a:r>
            <a:r>
              <a:rPr lang="en-US" sz="1100" dirty="0" err="1"/>
              <a:t>Yubikey</a:t>
            </a:r>
            <a:r>
              <a:rPr lang="en-US" sz="1100" dirty="0"/>
              <a:t> or Google’s Titan Security key</a:t>
            </a:r>
          </a:p>
          <a:p>
            <a:pPr marL="444500" marR="0" lvl="0"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Arial"/>
                <a:ea typeface="Arial"/>
                <a:cs typeface="Arial"/>
                <a:sym typeface="Arial"/>
              </a:rPr>
              <a:t>Built-in authenticators:  Biometric systems, such as Touch ID, Face ID, and Windows Hello, which verify a user’s identity using a device’s fingerprint, iris, or facial recognition scanners. Some systems also allow the use of a PIN or password identifier.</a:t>
            </a:r>
          </a:p>
          <a:p>
            <a:pPr marL="15240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1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100" b="0" i="0" u="none" strike="noStrike" cap="none" dirty="0">
                <a:solidFill>
                  <a:schemeClr val="dk1"/>
                </a:solidFill>
                <a:effectLst/>
                <a:latin typeface="Arial"/>
                <a:ea typeface="Arial"/>
                <a:cs typeface="Arial"/>
                <a:sym typeface="Arial"/>
              </a:rPr>
              <a:t>Support notes:</a:t>
            </a:r>
          </a:p>
          <a:p>
            <a:pPr marL="457200" lvl="0" indent="-304800" algn="l" rtl="0">
              <a:spcBef>
                <a:spcPts val="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Salesforce Authenticator push notifications aren't currently supported in Marketing Cloud—Datorama. For Datorama logins, you can use Salesforce Authenticator as a TOTP code generator only</a:t>
            </a:r>
            <a:r>
              <a:rPr lang="en-US" sz="1100" dirty="0"/>
              <a:t>. </a:t>
            </a:r>
          </a:p>
          <a:p>
            <a:pPr marL="457200" lvl="0" indent="-304800" algn="l" rtl="0">
              <a:spcBef>
                <a:spcPts val="0"/>
              </a:spcBef>
              <a:spcAft>
                <a:spcPts val="0"/>
              </a:spcAft>
              <a:buSzPts val="1200"/>
              <a:buChar char="●"/>
            </a:pPr>
            <a:r>
              <a:rPr lang="en-US" sz="1100" dirty="0"/>
              <a:t>Security keys aren’t currently supported in </a:t>
            </a:r>
            <a:r>
              <a:rPr lang="en-US" sz="1100" b="0" i="0" u="none" strike="noStrike" cap="none" dirty="0">
                <a:solidFill>
                  <a:schemeClr val="dk1"/>
                </a:solidFill>
                <a:effectLst/>
                <a:highlight>
                  <a:srgbClr val="FFFFFF"/>
                </a:highlight>
                <a:latin typeface="Arial"/>
                <a:ea typeface="Arial"/>
                <a:cs typeface="Arial"/>
                <a:sym typeface="Arial"/>
              </a:rPr>
              <a:t>Marketing Cloud—Datorama.</a:t>
            </a:r>
            <a:endParaRPr lang="en-US" sz="1100" dirty="0"/>
          </a:p>
          <a:p>
            <a:pPr marL="457200" lvl="0" indent="-304800" algn="l" rtl="0">
              <a:spcBef>
                <a:spcPts val="0"/>
              </a:spcBef>
              <a:spcAft>
                <a:spcPts val="0"/>
              </a:spcAft>
              <a:buSzPts val="1200"/>
              <a:buChar char="●"/>
            </a:pPr>
            <a:r>
              <a:rPr lang="en-US" sz="1100" dirty="0"/>
              <a:t>WebAuthn-compatible security keys, and keys that use the NFC form factor, aren’t supported by products built on the Salesforce Platform.</a:t>
            </a:r>
          </a:p>
          <a:p>
            <a:pPr marL="457200" lvl="0" indent="-304800" algn="l" rtl="0">
              <a:spcBef>
                <a:spcPts val="500"/>
              </a:spcBef>
              <a:spcAft>
                <a:spcPts val="0"/>
              </a:spcAft>
              <a:buSzPts val="1200"/>
              <a:buChar char="●"/>
            </a:pPr>
            <a:r>
              <a:rPr lang="en-US" sz="1100" dirty="0">
                <a:highlight>
                  <a:srgbClr val="FFFFFF"/>
                </a:highlight>
              </a:rPr>
              <a:t>WebAuthn-compatible security keys aren’t supported in non-Chromium versions of the Edge browser.</a:t>
            </a:r>
          </a:p>
          <a:p>
            <a:pPr marL="457200" lvl="0" indent="-304800" algn="l" rtl="0">
              <a:spcBef>
                <a:spcPts val="50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endParaRPr lang="en-US" sz="1100" dirty="0"/>
          </a:p>
          <a:p>
            <a:pPr marL="0" lvl="0" indent="0" algn="l" rtl="0">
              <a:spcBef>
                <a:spcPts val="0"/>
              </a:spcBef>
              <a:spcAft>
                <a:spcPts val="0"/>
              </a:spcAft>
              <a:buNone/>
            </a:pPr>
            <a:r>
              <a:rPr lang="en-US" sz="1100" dirty="0"/>
              <a:t>You can choose the option or options that work best for your business and user needs.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Note:</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Salesforce doesn’t allow email, SMS text messages, or phone calls as verification methods for MFA because email credentials can be compromised, and text messages and phone calls can be intercepted. </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It’s a lot harder for bad actors to get control of an actual mobile device or physical security key than it is to infiltrate an email account or hack a cell phone number.</a:t>
            </a:r>
            <a:br>
              <a:rPr lang="en-US" b="0" dirty="0">
                <a:effectLst/>
              </a:rPr>
            </a:br>
            <a:endParaRPr lang="en-US" dirty="0"/>
          </a:p>
        </p:txBody>
      </p:sp>
    </p:spTree>
    <p:extLst>
      <p:ext uri="{BB962C8B-B14F-4D97-AF65-F5344CB8AC3E}">
        <p14:creationId xmlns:p14="http://schemas.microsoft.com/office/powerpoint/2010/main" val="17848734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5" name="Google Shape;1305;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rPr>
              <a:t>For Marketing Cloud–Datorama customers</a:t>
            </a:r>
            <a:r>
              <a:rPr lang="en-US" sz="1200" dirty="0">
                <a:solidFill>
                  <a:schemeClr val="dk1"/>
                </a:solidFill>
              </a:rPr>
              <a:t>: Salesforce Authenticator push notifications aren’t supported yet. You can use the app as a TOTP code generator only.</a:t>
            </a:r>
          </a:p>
          <a:p>
            <a:pPr marL="0" lvl="0" indent="0" algn="l" rtl="0">
              <a:spcBef>
                <a:spcPts val="500"/>
              </a:spcBef>
              <a:spcAft>
                <a:spcPts val="0"/>
              </a:spcAft>
              <a:buNone/>
            </a:pPr>
            <a:endParaRPr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4"/>
        <p:cNvGrpSpPr/>
        <p:nvPr/>
      </p:nvGrpSpPr>
      <p:grpSpPr>
        <a:xfrm>
          <a:off x="0" y="0"/>
          <a:ext cx="0" cy="0"/>
          <a:chOff x="0" y="0"/>
          <a:chExt cx="0" cy="0"/>
        </a:xfrm>
      </p:grpSpPr>
      <p:sp>
        <p:nvSpPr>
          <p:cNvPr id="1315" name="Google Shape;1315;g91c850001b_55_44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6" name="Google Shape;1316;g91c850001b_55_44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b="0" dirty="0">
                <a:highlight>
                  <a:srgbClr val="FFFFFF"/>
                </a:highlight>
              </a:rPr>
              <a:t>Notes:</a:t>
            </a:r>
            <a:endParaRPr sz="1200" b="0" dirty="0">
              <a:highlight>
                <a:srgbClr val="FFFFFF"/>
              </a:highlight>
            </a:endParaRPr>
          </a:p>
          <a:p>
            <a:pPr marL="0" lvl="0" indent="0" algn="l" rtl="0">
              <a:lnSpc>
                <a:spcPct val="115000"/>
              </a:lnSpc>
              <a:spcBef>
                <a:spcPts val="0"/>
              </a:spcBef>
              <a:spcAft>
                <a:spcPts val="0"/>
              </a:spcAft>
              <a:buNone/>
            </a:pPr>
            <a:r>
              <a:rPr lang="en-US" sz="1100" dirty="0"/>
              <a:t>Salesforce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Salesforce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for your Salesforce logins.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Salesforce highly recommends that users set up a PIN or biometric requirement on their mobile device to ensure that unauthorized parties aren’t able to access their authenticator app.</a:t>
            </a: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endParaRPr lang="en-US" sz="11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Available for all Salesforce products that have MFA support.</a:t>
            </a:r>
            <a:endParaRPr lang="en-US" sz="1100" dirty="0"/>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Salesforce)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endParaRPr sz="1200" dirty="0"/>
          </a:p>
        </p:txBody>
      </p:sp>
    </p:spTree>
    <p:extLst>
      <p:ext uri="{BB962C8B-B14F-4D97-AF65-F5344CB8AC3E}">
        <p14:creationId xmlns:p14="http://schemas.microsoft.com/office/powerpoint/2010/main" val="4163011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2"/>
        <p:cNvGrpSpPr/>
        <p:nvPr/>
      </p:nvGrpSpPr>
      <p:grpSpPr>
        <a:xfrm>
          <a:off x="0" y="0"/>
          <a:ext cx="0" cy="0"/>
          <a:chOff x="0" y="0"/>
          <a:chExt cx="0" cy="0"/>
        </a:xfrm>
      </p:grpSpPr>
      <p:sp>
        <p:nvSpPr>
          <p:cNvPr id="1333" name="Google Shape;1333;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4" name="Google Shape;1334;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endParaRPr sz="1100" b="0"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p>
          <a:p>
            <a:pPr marL="0" lvl="0" indent="0" algn="l" rtl="0">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You can use any USB, Lightning, or NFC security key that's compatible with the </a:t>
            </a:r>
            <a:r>
              <a:rPr lang="en-US" sz="1100" b="1" i="0" u="none" strike="noStrike" cap="none" dirty="0">
                <a:solidFill>
                  <a:schemeClr val="dk1"/>
                </a:solidFill>
                <a:effectLst/>
                <a:latin typeface="Arial"/>
                <a:ea typeface="Arial"/>
                <a:cs typeface="Arial"/>
                <a:sym typeface="Arial"/>
                <a:hlinkClick r:id="rId3"/>
              </a:rPr>
              <a:t>FIDO U2F</a:t>
            </a:r>
            <a:r>
              <a:rPr lang="en-US" sz="1100" b="0" i="0" u="none" strike="noStrike" cap="none" dirty="0">
                <a:solidFill>
                  <a:schemeClr val="dk1"/>
                </a:solidFill>
                <a:effectLst/>
                <a:latin typeface="Arial"/>
                <a:ea typeface="Arial"/>
                <a:cs typeface="Arial"/>
                <a:sym typeface="Arial"/>
              </a:rPr>
              <a:t> or </a:t>
            </a:r>
            <a:r>
              <a:rPr lang="en-US" sz="1100" b="1" i="0" u="none" strike="noStrike" cap="none" dirty="0">
                <a:solidFill>
                  <a:schemeClr val="dk1"/>
                </a:solidFill>
                <a:effectLst/>
                <a:latin typeface="Arial"/>
                <a:ea typeface="Arial"/>
                <a:cs typeface="Arial"/>
                <a:sym typeface="Arial"/>
                <a:hlinkClick r:id="rId4"/>
              </a:rPr>
              <a:t>WebAuthn (FIDO2) </a:t>
            </a:r>
            <a:r>
              <a:rPr lang="en-US" sz="1100" b="0" i="0" u="none" strike="noStrike" cap="none" dirty="0">
                <a:solidFill>
                  <a:schemeClr val="dk1"/>
                </a:solidFill>
                <a:effectLst/>
                <a:latin typeface="Arial"/>
                <a:ea typeface="Arial"/>
                <a:cs typeface="Arial"/>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WebAuthn-compatible keys aren't supported in non-Chromium versions of the Edge browser.</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b="1" dirty="0"/>
              <a:t>Behind the Scenes</a:t>
            </a:r>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p>
          <a:p>
            <a:pPr marL="0" lvl="0" indent="0" algn="l" rtl="0">
              <a:lnSpc>
                <a:spcPct val="115000"/>
              </a:lnSpc>
              <a:spcBef>
                <a:spcPts val="0"/>
              </a:spcBef>
              <a:spcAft>
                <a:spcPts val="0"/>
              </a:spcAft>
              <a:buNone/>
            </a:pPr>
            <a:endParaRPr lang="en-US"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in some cases, built-in authenticators confirm a user via a PIN or password that the user sets up in their device’s operating system.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This type of verification method streamlines the MFA requirement because it relies on built-in mechanisms rather than needing a separate authenticator app or physical security key.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Depending on a user’s browser and operating system, built-in authenticators include Touch ID, Face ID, or Windows Hello.</a:t>
            </a:r>
            <a:endParaRPr lang="en-US" b="0" dirty="0">
              <a:effectLst/>
            </a:endParaRPr>
          </a:p>
          <a:p>
            <a:pPr marL="0" rtl="0"/>
            <a:br>
              <a:rPr lang="en-US" b="0" dirty="0">
                <a:effectLst/>
              </a:rPr>
            </a:br>
            <a:r>
              <a:rPr lang="en-US" b="0" dirty="0">
                <a:effectLst/>
              </a:rPr>
              <a:t>Note: </a:t>
            </a:r>
            <a:r>
              <a:rPr lang="en-US" sz="1100" b="0" i="0" u="none" strike="noStrike" cap="none" dirty="0">
                <a:solidFill>
                  <a:schemeClr val="dk1"/>
                </a:solidFill>
                <a:effectLst/>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effectLst/>
            </a:endParaRPr>
          </a:p>
          <a:p>
            <a:pPr marL="0" rtl="0"/>
            <a:br>
              <a:rPr lang="en-US" b="0" dirty="0">
                <a:effectLst/>
              </a:rPr>
            </a:br>
            <a:endParaRPr lang="en-US" b="0" dirty="0">
              <a:effectLst/>
            </a:endParaRPr>
          </a:p>
          <a:p>
            <a:pPr marL="0" rtl="0"/>
            <a:r>
              <a:rPr lang="en-US" sz="1100" b="1" i="0" u="none" strike="noStrike" cap="none" dirty="0">
                <a:solidFill>
                  <a:schemeClr val="dk1"/>
                </a:solidFill>
                <a:effectLst/>
                <a:latin typeface="Arial"/>
                <a:ea typeface="Arial"/>
                <a:cs typeface="Arial"/>
                <a:sym typeface="Arial"/>
              </a:rPr>
              <a:t>How to Log In</a:t>
            </a:r>
            <a:endParaRPr lang="en-US" b="0" dirty="0">
              <a:effectLst/>
            </a:endParaRPr>
          </a:p>
          <a:p>
            <a:pPr marL="0" rtl="0"/>
            <a:r>
              <a:rPr lang="en-US" sz="1100" b="0" i="0" u="none" strike="noStrike" cap="none" dirty="0">
                <a:solidFill>
                  <a:schemeClr val="dk1"/>
                </a:solidFill>
                <a:effectLst/>
                <a:latin typeface="Arial"/>
                <a:ea typeface="Arial"/>
                <a:cs typeface="Arial"/>
                <a:sym typeface="Arial"/>
              </a:rPr>
              <a:t>This type of method provides the easiest MFA login experience. After a user enters their Salesforce username and password, the built-in authenticator prompts them for a biometric, PIN or password identifier. </a:t>
            </a:r>
            <a:endParaRPr lang="en-US" b="0" dirty="0">
              <a:effectLst/>
            </a:endParaRPr>
          </a:p>
          <a:p>
            <a:pPr marL="0" rtl="0"/>
            <a:endParaRPr lang="en-US" b="0" dirty="0">
              <a:effectLst/>
            </a:endParaRPr>
          </a:p>
          <a:p>
            <a:pPr marL="0" rtl="0"/>
            <a:endParaRPr lang="en-US" b="0" dirty="0">
              <a:effectLst/>
            </a:endParaRPr>
          </a:p>
          <a:p>
            <a:pPr marL="0" rtl="0"/>
            <a:r>
              <a:rPr lang="en-US" sz="1100" b="1" i="0" u="none" strike="noStrike" cap="none" dirty="0">
                <a:solidFill>
                  <a:schemeClr val="dk1"/>
                </a:solidFill>
                <a:effectLst/>
                <a:latin typeface="Arial"/>
                <a:ea typeface="Arial"/>
                <a:cs typeface="Arial"/>
                <a:sym typeface="Arial"/>
              </a:rPr>
              <a:t>Requirements</a:t>
            </a:r>
            <a:endParaRPr lang="en-US" b="0" dirty="0">
              <a:effectLst/>
            </a:endParaRPr>
          </a:p>
          <a:p>
            <a:pPr marL="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highlight>
                  <a:srgbClr val="FFFFFF"/>
                </a:highlight>
                <a:latin typeface="Arial"/>
                <a:ea typeface="Arial"/>
                <a:cs typeface="Arial"/>
                <a:sym typeface="Arial"/>
              </a:rPr>
              <a:t>Note:  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pPr marL="0" rtl="0"/>
            <a:endParaRPr lang="en-US" sz="1100" b="0" i="0" u="none" strike="noStrike" cap="none" dirty="0">
              <a:solidFill>
                <a:schemeClr val="dk1"/>
              </a:solidFill>
              <a:effectLst/>
              <a:latin typeface="Arial"/>
              <a:ea typeface="Arial"/>
              <a:cs typeface="Arial"/>
              <a:sym typeface="Arial"/>
            </a:endParaRPr>
          </a:p>
          <a:p>
            <a:pPr marL="0" rtl="0"/>
            <a:r>
              <a:rPr lang="en-US" sz="1100" b="0" i="0" u="none" strike="noStrike" cap="none" dirty="0">
                <a:solidFill>
                  <a:schemeClr val="dk1"/>
                </a:solidFill>
                <a:effectLst/>
                <a:latin typeface="Arial"/>
                <a:ea typeface="Arial"/>
                <a:cs typeface="Arial"/>
                <a:sym typeface="Arial"/>
              </a:rPr>
              <a:t>To use built-in authenticators:</a:t>
            </a:r>
            <a:endParaRPr lang="en-US" b="0" dirty="0">
              <a:effectLst/>
            </a:endParaRP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 user’s device, operating system, and browser all must support the </a:t>
            </a:r>
            <a:r>
              <a:rPr lang="en-US" sz="1100" b="0" i="0" u="sng" strike="noStrike" cap="none" dirty="0">
                <a:solidFill>
                  <a:schemeClr val="dk1"/>
                </a:solidFill>
                <a:effectLst/>
                <a:latin typeface="Arial"/>
                <a:ea typeface="Arial"/>
                <a:cs typeface="Arial"/>
                <a:sym typeface="Arial"/>
                <a:hlinkClick r:id="rId3"/>
              </a:rPr>
              <a:t>FIDO2 WebAuthn standard</a:t>
            </a:r>
            <a:r>
              <a:rPr lang="en-US" sz="1100" b="0" i="0" u="none" strike="noStrike" cap="none" dirty="0">
                <a:solidFill>
                  <a:schemeClr val="dk1"/>
                </a:solidFill>
                <a:effectLst/>
                <a:latin typeface="Arial"/>
                <a:ea typeface="Arial"/>
                <a:cs typeface="Arial"/>
                <a:sym typeface="Arial"/>
              </a:rPr>
              <a:t>.</a:t>
            </a:r>
          </a:p>
          <a:p>
            <a:pPr marL="0"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Built-in authenticators aren’t supported in non-Chromium versions of the Edge browser.</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built-in authenticator service (such as Touch ID, Face ID, or Windows Hello) must be enabled and set up to verify a user’s identity via a biometric, PIN, or password.</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To use biometric authentication, a device must include a fingerprint, iris, or facial recognition scanner that’s supported by the built-in authenticator service.</a:t>
            </a:r>
          </a:p>
          <a:p>
            <a:pPr marL="0" rtl="0"/>
            <a:endParaRPr lang="en-US" b="0" dirty="0">
              <a:effectLst/>
            </a:endParaRPr>
          </a:p>
          <a:p>
            <a:pPr marL="0" rtl="0"/>
            <a:r>
              <a:rPr lang="en-US" b="0" dirty="0">
                <a:effectLst/>
              </a:rPr>
              <a:t>Note: This type of verification method is bound to the user’s device. If a user logs in from multiple computers (for example, a desktop workstation and a laptop), they need to register a built-in authenticator on each system – or also register </a:t>
            </a:r>
            <a:r>
              <a:rPr lang="en-US" b="0">
                <a:effectLst/>
              </a:rPr>
              <a:t>an alternate verification method.</a:t>
            </a:r>
            <a:endParaRPr lang="en-US" b="0" dirty="0">
              <a:effectLst/>
            </a:endParaRPr>
          </a:p>
          <a:p>
            <a:pPr marL="0" rtl="0"/>
            <a:br>
              <a:rPr lang="en-US" b="0" dirty="0">
                <a:effectLst/>
              </a:rPr>
            </a:br>
            <a:r>
              <a:rPr lang="en-US" sz="1100" b="0" i="0" u="none" strike="noStrike" cap="none" dirty="0">
                <a:solidFill>
                  <a:schemeClr val="dk1"/>
                </a:solidFill>
                <a:effectLst/>
                <a:latin typeface="Arial"/>
                <a:ea typeface="Arial"/>
                <a:cs typeface="Arial"/>
                <a:sym typeface="Arial"/>
              </a:rPr>
              <a:t>To learn more, see </a:t>
            </a:r>
            <a:r>
              <a:rPr lang="en-US" sz="1100" b="0" i="0" u="none" strike="noStrike" cap="none" dirty="0">
                <a:solidFill>
                  <a:schemeClr val="dk1"/>
                </a:solidFill>
                <a:effectLst/>
                <a:latin typeface="Arial"/>
                <a:ea typeface="Arial"/>
                <a:cs typeface="Arial"/>
                <a:sym typeface="Arial"/>
                <a:hlinkClick r:id="rId3"/>
              </a:rPr>
              <a:t>FIDO2: Web Authentication (WebAuthn)</a:t>
            </a:r>
            <a:r>
              <a:rPr lang="en-US" sz="1100" b="0" i="0" u="none" strike="noStrike" cap="none" dirty="0">
                <a:solidFill>
                  <a:schemeClr val="dk1"/>
                </a:solidFill>
                <a:effectLst/>
                <a:latin typeface="Arial"/>
                <a:ea typeface="Arial"/>
                <a:cs typeface="Arial"/>
                <a:sym typeface="Arial"/>
              </a:rPr>
              <a:t> or the documentation for your users' built-in authenticators.</a:t>
            </a:r>
            <a:endParaRPr lang="en-US" b="0" dirty="0">
              <a:effectLst/>
            </a:endParaRPr>
          </a:p>
          <a:p>
            <a:pPr marL="0" rtl="0"/>
            <a:endParaRPr lang="en-US" b="0" dirty="0">
              <a:effectLst/>
            </a:endParaRPr>
          </a:p>
          <a:p>
            <a:pPr marL="0" rtl="0"/>
            <a:br>
              <a:rPr lang="en-US" b="0" dirty="0">
                <a:effectLst/>
              </a:rPr>
            </a:br>
            <a:r>
              <a:rPr lang="en-US" sz="1100" b="1" i="0" u="none" strike="noStrike" cap="none" dirty="0">
                <a:solidFill>
                  <a:schemeClr val="dk1"/>
                </a:solidFill>
                <a:effectLst/>
                <a:latin typeface="Arial"/>
                <a:ea typeface="Arial"/>
                <a:cs typeface="Arial"/>
                <a:sym typeface="Arial"/>
              </a:rPr>
              <a:t>Behind the Scenes</a:t>
            </a:r>
            <a:endParaRPr lang="en-US" sz="1100" b="0" i="0" u="none" strike="noStrike" cap="none" dirty="0">
              <a:solidFill>
                <a:schemeClr val="dk1"/>
              </a:solidFill>
              <a:effectLst/>
              <a:latin typeface="Arial"/>
              <a:ea typeface="Arial"/>
              <a:cs typeface="Arial"/>
              <a:sym typeface="Arial"/>
            </a:endParaRPr>
          </a:p>
          <a:p>
            <a:pPr marL="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 support is based on the</a:t>
            </a:r>
            <a:r>
              <a:rPr lang="en-US" sz="1100" b="0" i="0" u="sng" strike="noStrike" cap="none" dirty="0">
                <a:solidFill>
                  <a:schemeClr val="dk1"/>
                </a:solidFill>
                <a:effectLst/>
                <a:latin typeface="Arial"/>
                <a:ea typeface="Arial"/>
                <a:cs typeface="Arial"/>
                <a:sym typeface="Arial"/>
                <a:hlinkClick r:id="rId4"/>
              </a:rPr>
              <a:t> FIDO2 and WebAuthn specifications</a:t>
            </a:r>
            <a:r>
              <a:rPr lang="en-US" sz="1100" b="0" i="0" u="none" strike="noStrike" cap="none" dirty="0">
                <a:solidFill>
                  <a:schemeClr val="dk1"/>
                </a:solidFill>
                <a:effectLst/>
                <a:latin typeface="Arial"/>
                <a:ea typeface="Arial"/>
                <a:cs typeface="Arial"/>
                <a:sym typeface="Arial"/>
              </a:rPr>
              <a: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Registering a built-in authenticator creates a pair of private and public keys that are unique to the user’s account.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Salesforce.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WebAuthn-compliant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p>
          <a:p>
            <a:pPr marL="0" rtl="0"/>
            <a:br>
              <a:rPr lang="en-US" b="0" dirty="0">
                <a:effectLst/>
              </a:rPr>
            </a:br>
            <a:br>
              <a:rPr lang="en-US" dirty="0"/>
            </a:br>
            <a:endParaRPr sz="1100" b="1" dirty="0"/>
          </a:p>
        </p:txBody>
      </p:sp>
    </p:spTree>
    <p:extLst>
      <p:ext uri="{BB962C8B-B14F-4D97-AF65-F5344CB8AC3E}">
        <p14:creationId xmlns:p14="http://schemas.microsoft.com/office/powerpoint/2010/main" val="3940944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Google Shape;1348;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9" name="Google Shape;1349;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After MFA is enabled, in order to log in, affected users must register at least one verification method to connect it to their Salesforce account.</a:t>
            </a:r>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1: If you’re supporting an authenticator app like Salesforce Authenticator, users must download and install the app. If you opt to deploy security keys, you need to purchase and distribute keys to your users.</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2: The registration process is automatically initiated the first time a user tries to log in after they’ve been enabled for MFA. The process walks the user through connecting their verification method to their Salesforce account.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3: Each time an MFA-enabled user logs in, they’re prompted to provide their verification method after they enter their username and password.</a:t>
            </a: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9a2a2eb7a5_16_462:notes"/>
          <p:cNvSpPr txBox="1">
            <a:spLocks noGrp="1"/>
          </p:cNvSpPr>
          <p:nvPr>
            <p:ph type="body" idx="1"/>
          </p:nvPr>
        </p:nvSpPr>
        <p:spPr>
          <a:xfrm>
            <a:off x="399118" y="4343400"/>
            <a:ext cx="60597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000" dirty="0">
                <a:highlight>
                  <a:srgbClr val="FFFFFF"/>
                </a:highlight>
              </a:rPr>
              <a:t>Notes:</a:t>
            </a:r>
            <a:endParaRPr sz="1000" dirty="0">
              <a:highlight>
                <a:srgbClr val="FFFFFF"/>
              </a:highlight>
            </a:endParaRPr>
          </a:p>
          <a:p>
            <a:pPr marL="0" lvl="0" indent="0" algn="l" rtl="0">
              <a:spcBef>
                <a:spcPts val="500"/>
              </a:spcBef>
              <a:spcAft>
                <a:spcPts val="0"/>
              </a:spcAft>
              <a:buNone/>
            </a:pPr>
            <a:r>
              <a:rPr lang="en-US" sz="1000" dirty="0">
                <a:highlight>
                  <a:srgbClr val="FFFFFF"/>
                </a:highlight>
              </a:rPr>
              <a:t>For manageability, Salesforce recommends </a:t>
            </a:r>
            <a:r>
              <a:rPr lang="en-US" sz="1000">
                <a:highlight>
                  <a:srgbClr val="FFFFFF"/>
                </a:highlight>
              </a:rPr>
              <a:t>that admins </a:t>
            </a:r>
            <a:r>
              <a:rPr lang="en-US" sz="1000" dirty="0">
                <a:highlight>
                  <a:srgbClr val="FFFFFF"/>
                </a:highlight>
              </a:rPr>
              <a:t>break up their MFA project into three phases.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Get Ready</a:t>
            </a:r>
            <a:r>
              <a:rPr lang="en-US" sz="1000" dirty="0">
                <a:highlight>
                  <a:srgbClr val="FFFFFF"/>
                </a:highlight>
              </a:rPr>
              <a:t>:  Start by evaluating and planning the work.</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Roll Out</a:t>
            </a:r>
            <a:r>
              <a:rPr lang="en-US" sz="1000" dirty="0">
                <a:highlight>
                  <a:srgbClr val="FFFFFF"/>
                </a:highlight>
              </a:rPr>
              <a:t>:  Execute a change management plan, implement MFA, and then launch it to users.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Manage</a:t>
            </a:r>
            <a:r>
              <a:rPr lang="en-US" sz="1000" dirty="0">
                <a:highlight>
                  <a:srgbClr val="FFFFFF"/>
                </a:highlight>
              </a:rPr>
              <a:t>:  Make sure users are successfully logging in with MFA and getting the support they need.</a:t>
            </a:r>
          </a:p>
          <a:p>
            <a:pPr marL="0" lvl="0" indent="0" algn="l" rtl="0">
              <a:spcBef>
                <a:spcPts val="500"/>
              </a:spcBef>
              <a:spcAft>
                <a:spcPts val="0"/>
              </a:spcAft>
              <a:buFont typeface="Arial" panose="020B0604020202020204" pitchFamily="34" charset="0"/>
              <a:buNone/>
            </a:pPr>
            <a:endParaRPr lang="en-US" sz="1000" dirty="0">
              <a:highlight>
                <a:srgbClr val="FFFFFF"/>
              </a:highlight>
            </a:endParaRPr>
          </a:p>
          <a:p>
            <a:pPr marL="0" lvl="0" indent="0" algn="l" rtl="0">
              <a:spcBef>
                <a:spcPts val="500"/>
              </a:spcBef>
              <a:spcAft>
                <a:spcPts val="0"/>
              </a:spcAft>
              <a:buFont typeface="Arial" panose="020B0604020202020204" pitchFamily="34" charset="0"/>
              <a:buNone/>
            </a:pPr>
            <a:r>
              <a:rPr lang="en-US" sz="1000" dirty="0">
                <a:highlight>
                  <a:srgbClr val="FFFFFF"/>
                </a:highlight>
              </a:rPr>
              <a:t>For more guidance, see </a:t>
            </a:r>
            <a:r>
              <a:rPr lang="en-US" sz="1000" b="1" dirty="0">
                <a:highlight>
                  <a:srgbClr val="FFFFFF"/>
                </a:highlight>
              </a:rPr>
              <a:t>How to Roll Out Multi-Factor Authentication </a:t>
            </a:r>
            <a:r>
              <a:rPr lang="en-US" sz="1000" dirty="0">
                <a:highlight>
                  <a:srgbClr val="FFFFFF"/>
                </a:highlight>
              </a:rPr>
              <a:t>in Salesforce Help (available at </a:t>
            </a:r>
            <a:r>
              <a:rPr lang="en-US" sz="1000" dirty="0"/>
              <a:t>https://</a:t>
            </a:r>
            <a:r>
              <a:rPr lang="en-US" sz="1000" dirty="0" err="1"/>
              <a:t>help.salesforce.com</a:t>
            </a:r>
            <a:r>
              <a:rPr lang="en-US" sz="1000" dirty="0"/>
              <a:t>/</a:t>
            </a:r>
            <a:r>
              <a:rPr lang="en-US" sz="1000" dirty="0" err="1"/>
              <a:t>articleView?id</a:t>
            </a:r>
            <a:r>
              <a:rPr lang="en-US" sz="1000" dirty="0"/>
              <a:t>=</a:t>
            </a:r>
            <a:r>
              <a:rPr lang="en-US" sz="1000" dirty="0" err="1"/>
              <a:t>sf.mfa_welcome_to_mfa.htm</a:t>
            </a:r>
            <a:r>
              <a:rPr lang="en-US" sz="1000" dirty="0"/>
              <a:t>)</a:t>
            </a:r>
            <a:endParaRPr lang="en-US" sz="1000" dirty="0">
              <a:highlight>
                <a:srgbClr val="FFFFFF"/>
              </a:highlight>
            </a:endParaRPr>
          </a:p>
          <a:p>
            <a:pPr marL="171450" lvl="0" indent="-171450" algn="l" rtl="0">
              <a:spcBef>
                <a:spcPts val="500"/>
              </a:spcBef>
              <a:spcAft>
                <a:spcPts val="0"/>
              </a:spcAft>
              <a:buFont typeface="Arial" panose="020B0604020202020204" pitchFamily="34" charset="0"/>
              <a:buChar char="•"/>
            </a:pPr>
            <a:endParaRPr lang="en-US" sz="1000" dirty="0">
              <a:highlight>
                <a:srgbClr val="FFFFFF"/>
              </a:highlight>
            </a:endParaRPr>
          </a:p>
        </p:txBody>
      </p:sp>
      <p:sp>
        <p:nvSpPr>
          <p:cNvPr id="1393" name="Google Shape;1393;g9a2a2eb7a5_16_462: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9810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p:cNvGrpSpPr/>
        <p:nvPr/>
      </p:nvGrpSpPr>
      <p:grpSpPr>
        <a:xfrm>
          <a:off x="0" y="0"/>
          <a:ext cx="0" cy="0"/>
          <a:chOff x="0" y="0"/>
          <a:chExt cx="0" cy="0"/>
        </a:xfrm>
      </p:grpSpPr>
      <p:sp>
        <p:nvSpPr>
          <p:cNvPr id="1413" name="Google Shape;1413;g9a2a2eb7a5_16_2747: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4" name="Google Shape;1414;g9a2a2eb7a5_16_2747: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Let your audience know that there is lots of information and plenty of resources available to help them learn how to prepare for and roll out MFA.</a:t>
            </a:r>
            <a:endParaRPr lang="en-US" sz="1800" dirty="0"/>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Ask if anyone has any questions, </a:t>
            </a:r>
            <a:r>
              <a:rPr lang="en-US" sz="1100" b="0" i="0" u="none" strike="noStrike" cap="none">
                <a:solidFill>
                  <a:schemeClr val="dk1"/>
                </a:solidFill>
                <a:latin typeface="Arial"/>
                <a:ea typeface="Arial"/>
                <a:cs typeface="Arial"/>
                <a:sym typeface="Arial"/>
              </a:rPr>
              <a:t>then discuss </a:t>
            </a:r>
            <a:r>
              <a:rPr lang="en-US" sz="1100" b="0" i="0" u="none" strike="noStrike" cap="none" dirty="0">
                <a:solidFill>
                  <a:schemeClr val="dk1"/>
                </a:solidFill>
                <a:latin typeface="Arial"/>
                <a:ea typeface="Arial"/>
                <a:cs typeface="Arial"/>
                <a:sym typeface="Arial"/>
              </a:rPr>
              <a:t>any questions or concerns they may have.</a:t>
            </a:r>
            <a:endParaRPr lang="en-US" sz="1800" dirty="0"/>
          </a:p>
          <a:p>
            <a:pPr marL="0" lvl="0" indent="0" algn="l" rtl="0">
              <a:spcBef>
                <a:spcPts val="0"/>
              </a:spcBef>
              <a:spcAft>
                <a:spcPts val="0"/>
              </a:spcAft>
              <a:buNone/>
            </a:pPr>
            <a:endParaRPr sz="1100" dirty="0"/>
          </a:p>
        </p:txBody>
      </p:sp>
    </p:spTree>
    <p:extLst>
      <p:ext uri="{BB962C8B-B14F-4D97-AF65-F5344CB8AC3E}">
        <p14:creationId xmlns:p14="http://schemas.microsoft.com/office/powerpoint/2010/main" val="2971387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03" name="Google Shape;1403;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6b8045900b_102_127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86" name="Google Shape;1086;g6b8045900b_102_1274: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3"/>
        <p:cNvGrpSpPr/>
        <p:nvPr/>
      </p:nvGrpSpPr>
      <p:grpSpPr>
        <a:xfrm>
          <a:off x="0" y="0"/>
          <a:ext cx="0" cy="0"/>
          <a:chOff x="0" y="0"/>
          <a:chExt cx="0" cy="0"/>
        </a:xfrm>
      </p:grpSpPr>
      <p:sp>
        <p:nvSpPr>
          <p:cNvPr id="1094" name="Google Shape;1094;g8afcec9092_60_117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5" name="Google Shape;1095;g8afcec9092_60_117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In today’s security landscape, threats are growing increasingly common and more sophisticated. The types of attacks that can cripple businesses and exploit consumers </a:t>
            </a:r>
            <a:r>
              <a:rPr lang="en-US" sz="1200" dirty="0">
                <a:hlinkClick r:id="rId3"/>
              </a:rPr>
              <a:t>are on the rise</a:t>
            </a:r>
            <a:r>
              <a:rPr lang="en-US" sz="1200" dirty="0"/>
              <a:t>.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With more people needing to work from home, it’s even more important to implement stronger measures of account access. </a:t>
            </a:r>
            <a:r>
              <a:rPr lang="en-US" sz="1100" b="0" i="0" u="none" strike="noStrike" cap="none" dirty="0">
                <a:solidFill>
                  <a:schemeClr val="dk1"/>
                </a:solidFill>
                <a:effectLst/>
                <a:latin typeface="Arial"/>
                <a:ea typeface="Arial"/>
                <a:cs typeface="Arial"/>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extLst>
      <p:ext uri="{BB962C8B-B14F-4D97-AF65-F5344CB8AC3E}">
        <p14:creationId xmlns:p14="http://schemas.microsoft.com/office/powerpoint/2010/main" val="2326111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r>
              <a:rPr lang="en-US" dirty="0"/>
              <a:t>Notes: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Most of us know about phishing by now.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b="0" dirty="0">
                <a:effectLst/>
              </a:rPr>
            </a:br>
            <a:br>
              <a:rPr lang="en-US" b="0" dirty="0">
                <a:effectLst/>
              </a:rPr>
            </a:br>
            <a:r>
              <a:rPr lang="en-US" sz="1100" b="0" i="0" u="none" strike="noStrike" cap="none" dirty="0">
                <a:solidFill>
                  <a:schemeClr val="dk1"/>
                </a:solidFill>
                <a:effectLst/>
                <a:latin typeface="Arial"/>
                <a:ea typeface="Arial"/>
                <a:cs typeface="Arial"/>
                <a:sym typeface="Arial"/>
              </a:rPr>
              <a:t>Here are some more reasons to add extra protection against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the top threat action in 2019</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involved in 32% of confirmed breaches, and 78% of cyber-espionage incidents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28% of breaches involved malware infections, and 29% involved the use of stolen credentials (both are frequently accomplished through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30% of phishing messages are opened by targeted users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u="none" strike="noStrike" cap="none" dirty="0">
              <a:solidFill>
                <a:schemeClr val="dk1"/>
              </a:solidFill>
              <a:effectLst/>
              <a:latin typeface="Arial"/>
              <a:cs typeface="Arial"/>
              <a:sym typeface="Aria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dirty="0"/>
              <a:t>Sources: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lang="en-US" sz="1100" u="sng" dirty="0">
              <a:solidFill>
                <a:srgbClr val="1155CC"/>
              </a:solidFill>
            </a:endParaRPr>
          </a:p>
          <a:p>
            <a:endParaRPr lang="en-US" dirty="0"/>
          </a:p>
        </p:txBody>
      </p:sp>
    </p:spTree>
    <p:extLst>
      <p:ext uri="{BB962C8B-B14F-4D97-AF65-F5344CB8AC3E}">
        <p14:creationId xmlns:p14="http://schemas.microsoft.com/office/powerpoint/2010/main" val="3014596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Notes:</a:t>
            </a:r>
          </a:p>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There are a lot of reasons why bad actors may want to get access to Salesforce accounts. Depending on the level of access they gain, they can:</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Sell a user’s Salesforce credentials on the black market</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Assume the identity of a real user and gain access to critical data or systems (including customers’ data)</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Send spam email from legitimate user accounts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Get access to stored financial instruments or loyalty points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Make high-value purchases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Add card skimming code to a site</a:t>
            </a:r>
          </a:p>
          <a:p>
            <a:pPr marL="228600" indent="0" algn="l" rtl="0">
              <a:buFont typeface="Arial" panose="020B0604020202020204" pitchFamily="34" charset="0"/>
              <a:buNone/>
            </a:pPr>
            <a:br>
              <a:rPr lang="en-US" b="0" dirty="0">
                <a:effectLst/>
              </a:rPr>
            </a:br>
            <a:r>
              <a:rPr lang="en-US" sz="1100" b="0" i="0" u="none" strike="noStrike" cap="none" dirty="0">
                <a:solidFill>
                  <a:schemeClr val="dk1"/>
                </a:solidFill>
                <a:effectLst/>
                <a:latin typeface="Arial"/>
                <a:ea typeface="Arial"/>
                <a:cs typeface="Arial"/>
                <a:sym typeface="Arial"/>
              </a:rPr>
              <a:t>This can all have a negative impact on your business in the form of:</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Lost revenue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Brand damage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GDPR violations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other fines</a:t>
            </a:r>
          </a:p>
          <a:p>
            <a:endParaRPr lang="en-US" dirty="0"/>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This is where multi-factor authentication comes in. It's one of the simplest, most effective ways to prevent unauthorized account access and safeguard business and customer data. </a:t>
            </a:r>
            <a:endParaRPr lang="en-US" dirty="0"/>
          </a:p>
        </p:txBody>
      </p:sp>
    </p:spTree>
    <p:extLst>
      <p:ext uri="{BB962C8B-B14F-4D97-AF65-F5344CB8AC3E}">
        <p14:creationId xmlns:p14="http://schemas.microsoft.com/office/powerpoint/2010/main" val="2979503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2"/>
        <p:cNvGrpSpPr/>
        <p:nvPr/>
      </p:nvGrpSpPr>
      <p:grpSpPr>
        <a:xfrm>
          <a:off x="0" y="0"/>
          <a:ext cx="0" cy="0"/>
          <a:chOff x="0" y="0"/>
          <a:chExt cx="0" cy="0"/>
        </a:xfrm>
      </p:grpSpPr>
      <p:sp>
        <p:nvSpPr>
          <p:cNvPr id="1123" name="Google Shape;1123;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4" name="Google Shape;1124;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like the code from an authenticator app on a mobile device.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A familiar example of MFA at work is the two factors needed to withdraw money from an ATM. Your ATM card is the “something you have” and your PIN is the “something you know”.</a:t>
            </a:r>
            <a:endParaRPr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Google Shape;1152;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3" name="Google Shape;1153;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MFA ties user access to multiple, </a:t>
            </a:r>
            <a:r>
              <a:rPr lang="en-US" sz="1200" i="1" dirty="0"/>
              <a:t>different</a:t>
            </a:r>
            <a:r>
              <a:rPr lang="en-US" sz="1200" dirty="0"/>
              <a:t> types of authentication factors, making it much harder for common threats like phishing attacks or credential stuffing to succeed -- which ultimately makes your Salesforce environment safer from unauthorized access by bad actors.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For example, even if a user’s password is stolen, the odds are very low that an attacker will also be able to guess or hack the code from a user’s authentication app.</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rtl="0">
              <a:buFont typeface="Arial" panose="020B0604020202020204" pitchFamily="34" charset="0"/>
              <a:buNone/>
            </a:pPr>
            <a:r>
              <a:rPr lang="en-US" dirty="0"/>
              <a:t>Notes:</a:t>
            </a:r>
          </a:p>
          <a:p>
            <a:pPr marL="228600" indent="0" rtl="0">
              <a:buFont typeface="Arial" panose="020B0604020202020204" pitchFamily="34" charset="0"/>
              <a:buNone/>
            </a:pPr>
            <a:r>
              <a:rPr lang="en-US" dirty="0"/>
              <a:t>For all these reasons, Salesforce has announced a future requirement for MFA. </a:t>
            </a:r>
            <a:r>
              <a:rPr lang="en-US" sz="1100" b="0" i="0" u="none" strike="noStrike" cap="none" dirty="0">
                <a:solidFill>
                  <a:schemeClr val="dk1"/>
                </a:solidFill>
                <a:effectLst/>
                <a:latin typeface="Arial"/>
                <a:ea typeface="Arial"/>
                <a:cs typeface="Arial"/>
                <a:sym typeface="Arial"/>
              </a:rPr>
              <a:t>Beginning February 1, 2022, Salesforce will begin requiring customers to enable MFA in order to access Salesforce products.</a:t>
            </a:r>
            <a:endParaRPr lang="en-US" b="0" dirty="0">
              <a:effectLst/>
            </a:endParaRPr>
          </a:p>
          <a:p>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As security threats grow increasingly common, protecting account access is more and more important. As a result, Salesforce is doubling down to help customers adapt to a new reality, and to do it while maintaining secure control over their systems and data.</a:t>
            </a:r>
            <a:endParaRPr lang="en-US" b="0" dirty="0">
              <a:effectLst/>
            </a:endParaRPr>
          </a:p>
          <a:p>
            <a:endParaRPr lang="en-US" dirty="0"/>
          </a:p>
          <a:p>
            <a:pPr rtl="0"/>
            <a:r>
              <a:rPr lang="en-US" sz="1100" b="0" i="0" u="none" strike="noStrike" cap="none" dirty="0">
                <a:solidFill>
                  <a:schemeClr val="dk1"/>
                </a:solidFill>
                <a:effectLst/>
                <a:latin typeface="Arial"/>
                <a:ea typeface="Arial"/>
                <a:cs typeface="Arial"/>
                <a:sym typeface="Arial"/>
              </a:rPr>
              <a:t>To ensure that MFA is enabled for all internal Salesforce users, customers can: </a:t>
            </a:r>
          </a:p>
          <a:p>
            <a:pPr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Enable MFA for users who log in to Salesforce products (including partner solutions) through the user interface. </a:t>
            </a:r>
          </a:p>
          <a:p>
            <a:pPr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Use their SSO provider’s MFA service</a:t>
            </a:r>
          </a:p>
          <a:p>
            <a:pPr rtl="0"/>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If customers have a mix of SSO and non-SSO users, they can use both approaches. Salesforce products include MFA functionality at no extra cost.</a:t>
            </a:r>
          </a:p>
          <a:p>
            <a:pPr marL="228600" indent="0" rtl="0">
              <a:buFont typeface="Arial" panose="020B0604020202020204" pitchFamily="34" charset="0"/>
              <a:buNone/>
            </a:pPr>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200" b="0" i="0" u="none" strike="noStrike" cap="none" dirty="0">
                <a:solidFill>
                  <a:schemeClr val="dk1"/>
                </a:solidFill>
                <a:effectLst/>
                <a:latin typeface="Arial"/>
                <a:ea typeface="Arial"/>
                <a:cs typeface="Arial"/>
                <a:sym typeface="Arial"/>
              </a:rPr>
              <a:t>Note: For </a:t>
            </a:r>
            <a:r>
              <a:rPr lang="en-US" sz="1200" b="0" i="0" u="sng" strike="noStrike" cap="none" dirty="0">
                <a:solidFill>
                  <a:schemeClr val="dk1"/>
                </a:solidFill>
                <a:effectLst/>
                <a:latin typeface="Arial"/>
                <a:ea typeface="Arial"/>
                <a:cs typeface="Arial"/>
                <a:sym typeface="Arial"/>
                <a:hlinkClick r:id="rId3"/>
              </a:rPr>
              <a:t>products that are built on the Salesforce Platform</a:t>
            </a:r>
            <a:r>
              <a:rPr lang="en-US" sz="1200" b="0" i="0" u="none" strike="noStrike" cap="none" dirty="0">
                <a:solidFill>
                  <a:schemeClr val="dk1"/>
                </a:solidFill>
                <a:effectLst/>
                <a:latin typeface="Arial"/>
                <a:ea typeface="Arial"/>
                <a:cs typeface="Arial"/>
                <a:sym typeface="Arial"/>
              </a:rPr>
              <a:t>, it’s possible to use the MFA functionality provided in Salesforce instead of using an SSO provider’s MFA service. See </a:t>
            </a:r>
            <a:r>
              <a:rPr lang="en-US" sz="1200" b="0" i="0" u="sng" strike="noStrike" cap="none" dirty="0">
                <a:solidFill>
                  <a:schemeClr val="dk1"/>
                </a:solidFill>
                <a:effectLst/>
                <a:latin typeface="Arial"/>
                <a:ea typeface="Arial"/>
                <a:cs typeface="Arial"/>
                <a:sym typeface="Arial"/>
                <a:hlinkClick r:id="rId4"/>
              </a:rPr>
              <a:t>this slide</a:t>
            </a:r>
            <a:r>
              <a:rPr lang="en-US" sz="1200" b="0" i="0" u="none" strike="noStrike" cap="none" dirty="0">
                <a:solidFill>
                  <a:schemeClr val="dk1"/>
                </a:solidFill>
                <a:effectLst/>
                <a:latin typeface="Arial"/>
                <a:ea typeface="Arial"/>
                <a:cs typeface="Arial"/>
                <a:sym typeface="Arial"/>
              </a:rPr>
              <a:t> for details.</a:t>
            </a:r>
          </a:p>
          <a:p>
            <a:pPr marL="228600" indent="0" rtl="0">
              <a:buFont typeface="Arial" panose="020B0604020202020204" pitchFamily="34" charset="0"/>
              <a:buNone/>
            </a:pPr>
            <a:endParaRPr lang="en-US" sz="1200" b="0" i="0" u="none" strike="noStrike" cap="none" dirty="0">
              <a:solidFill>
                <a:schemeClr val="dk1"/>
              </a:solidFill>
              <a:effectLst/>
              <a:latin typeface="Arial"/>
              <a:cs typeface="Arial"/>
              <a:sym typeface="Arial"/>
            </a:endParaRPr>
          </a:p>
          <a:p>
            <a:pPr marL="228600" indent="0" rtl="0">
              <a:buFont typeface="Arial" panose="020B0604020202020204" pitchFamily="34" charset="0"/>
              <a:buNone/>
            </a:pPr>
            <a:r>
              <a:rPr lang="en-US" dirty="0"/>
              <a:t>Additional resources:  To learn more about the MFA requirement, see the Salesforce MFA FAQ at </a:t>
            </a:r>
            <a:r>
              <a:rPr lang="en-US" sz="1100" b="0" i="0" u="none" strike="noStrike" cap="none" dirty="0">
                <a:solidFill>
                  <a:schemeClr val="dk1"/>
                </a:solidFill>
                <a:effectLst/>
                <a:latin typeface="Arial"/>
                <a:ea typeface="Arial"/>
                <a:cs typeface="Arial"/>
                <a:sym typeface="Arial"/>
              </a:rPr>
              <a:t>https://</a:t>
            </a:r>
            <a:r>
              <a:rPr lang="en-US" sz="1100" b="0" i="0" u="none" strike="noStrike" cap="none" dirty="0" err="1">
                <a:solidFill>
                  <a:schemeClr val="dk1"/>
                </a:solidFill>
                <a:effectLst/>
                <a:latin typeface="Arial"/>
                <a:ea typeface="Arial"/>
                <a:cs typeface="Arial"/>
                <a:sym typeface="Arial"/>
              </a:rPr>
              <a:t>help.salesforce.com</a:t>
            </a:r>
            <a:r>
              <a:rPr lang="en-US" sz="1100" b="0" i="0" u="none" strike="noStrike" cap="none" dirty="0">
                <a:solidFill>
                  <a:schemeClr val="dk1"/>
                </a:solidFill>
                <a:effectLst/>
                <a:latin typeface="Arial"/>
                <a:ea typeface="Arial"/>
                <a:cs typeface="Arial"/>
                <a:sym typeface="Arial"/>
              </a:rPr>
              <a:t>/apex/</a:t>
            </a:r>
            <a:r>
              <a:rPr lang="en-US" sz="1100" b="0" i="0" u="none" strike="noStrike" cap="none" dirty="0" err="1">
                <a:solidFill>
                  <a:schemeClr val="dk1"/>
                </a:solidFill>
                <a:effectLst/>
                <a:latin typeface="Arial"/>
                <a:ea typeface="Arial"/>
                <a:cs typeface="Arial"/>
                <a:sym typeface="Arial"/>
              </a:rPr>
              <a:t>HTViewSolution?urlname</a:t>
            </a:r>
            <a:r>
              <a:rPr lang="en-US" sz="1100" b="0" i="0" u="none" strike="noStrike" cap="none" dirty="0">
                <a:solidFill>
                  <a:schemeClr val="dk1"/>
                </a:solidFill>
                <a:effectLst/>
                <a:latin typeface="Arial"/>
                <a:ea typeface="Arial"/>
                <a:cs typeface="Arial"/>
                <a:sym typeface="Arial"/>
              </a:rPr>
              <a:t>=Salesforce-Multi-Factor-Authentication-FAQ</a:t>
            </a:r>
            <a:endParaRPr lang="en-US" b="0" dirty="0">
              <a:effectLst/>
            </a:endParaRPr>
          </a:p>
          <a:p>
            <a:pPr marL="228600" indent="0" rtl="0">
              <a:buFont typeface="Arial" panose="020B0604020202020204" pitchFamily="34" charset="0"/>
              <a:buNone/>
            </a:pPr>
            <a:br>
              <a:rPr lang="en-US" dirty="0"/>
            </a:br>
            <a:endParaRPr lang="en-US" dirty="0"/>
          </a:p>
        </p:txBody>
      </p:sp>
    </p:spTree>
    <p:extLst>
      <p:ext uri="{BB962C8B-B14F-4D97-AF65-F5344CB8AC3E}">
        <p14:creationId xmlns:p14="http://schemas.microsoft.com/office/powerpoint/2010/main" val="19205854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4.jpg"/><Relationship Id="rId1" Type="http://schemas.openxmlformats.org/officeDocument/2006/relationships/slideMaster" Target="../slideMasters/slideMaster3.xml"/><Relationship Id="rId4" Type="http://schemas.openxmlformats.org/officeDocument/2006/relationships/image" Target="../media/image3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jpg"/><Relationship Id="rId1" Type="http://schemas.openxmlformats.org/officeDocument/2006/relationships/slideMaster" Target="../slideMasters/slideMaster3.xml"/><Relationship Id="rId4" Type="http://schemas.openxmlformats.org/officeDocument/2006/relationships/image" Target="../media/image37.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6.jp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7.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8.jp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9.jp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0.jp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2.jp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3.jp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67.jpg"/><Relationship Id="rId1" Type="http://schemas.openxmlformats.org/officeDocument/2006/relationships/slideMaster" Target="../slideMasters/slideMaster3.xml"/><Relationship Id="rId5" Type="http://schemas.openxmlformats.org/officeDocument/2006/relationships/image" Target="../media/image68.png"/><Relationship Id="rId4" Type="http://schemas.openxmlformats.org/officeDocument/2006/relationships/image" Target="../media/image24.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9.jp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0.jp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1.jp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Master" Target="../slideMasters/slideMaster3.xml"/><Relationship Id="rId4" Type="http://schemas.openxmlformats.org/officeDocument/2006/relationships/image" Target="../media/image74.jp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4.jp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89.png"/><Relationship Id="rId2" Type="http://schemas.openxmlformats.org/officeDocument/2006/relationships/image" Target="../media/image85.png"/><Relationship Id="rId1" Type="http://schemas.openxmlformats.org/officeDocument/2006/relationships/slideMaster" Target="../slideMasters/slideMaster3.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24.png"/><Relationship Id="rId2" Type="http://schemas.openxmlformats.org/officeDocument/2006/relationships/image" Target="../media/image90.jpg"/><Relationship Id="rId1" Type="http://schemas.openxmlformats.org/officeDocument/2006/relationships/slideMaster" Target="../slideMasters/slideMaster3.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5.jpg"/><Relationship Id="rId1" Type="http://schemas.openxmlformats.org/officeDocument/2006/relationships/slideMaster" Target="../slideMasters/slideMaster3.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9.jp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Master" Target="../slideMasters/slideMaster3.xml"/><Relationship Id="rId4" Type="http://schemas.openxmlformats.org/officeDocument/2006/relationships/image" Target="../media/image82.png"/></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6.jpg"/><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Master" Target="../slideMasters/slideMaster3.xml"/><Relationship Id="rId5" Type="http://schemas.openxmlformats.org/officeDocument/2006/relationships/image" Target="../media/image97.png"/><Relationship Id="rId4" Type="http://schemas.openxmlformats.org/officeDocument/2006/relationships/image" Target="../media/image87.pn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1.jpg"/><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6.jpg"/><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35.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37.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6.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8.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0.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2.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67.jpg"/><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2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0.jp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1.jp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Master" Target="../slideMasters/slideMaster2.xml"/><Relationship Id="rId4" Type="http://schemas.openxmlformats.org/officeDocument/2006/relationships/image" Target="../media/image74.jp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5.jpg"/><Relationship Id="rId1" Type="http://schemas.openxmlformats.org/officeDocument/2006/relationships/slideMaster" Target="../slideMasters/slideMaster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9.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Master" Target="../slideMasters/slideMaster2.xml"/><Relationship Id="rId4" Type="http://schemas.openxmlformats.org/officeDocument/2006/relationships/image" Target="../media/image82.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4.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89.png"/><Relationship Id="rId2" Type="http://schemas.openxmlformats.org/officeDocument/2006/relationships/image" Target="../media/image85.png"/><Relationship Id="rId1" Type="http://schemas.openxmlformats.org/officeDocument/2006/relationships/slideMaster" Target="../slideMasters/slideMaster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24.png"/><Relationship Id="rId2" Type="http://schemas.openxmlformats.org/officeDocument/2006/relationships/image" Target="../media/image90.jpg"/><Relationship Id="rId1" Type="http://schemas.openxmlformats.org/officeDocument/2006/relationships/slideMaster" Target="../slideMasters/slideMaster2.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0.jp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H - Basic 2 Column">
  <p:cSld name="2-column">
    <p:spTree>
      <p:nvGrpSpPr>
        <p:cNvPr id="1" name="Shape 31"/>
        <p:cNvGrpSpPr/>
        <p:nvPr/>
      </p:nvGrpSpPr>
      <p:grpSpPr>
        <a:xfrm>
          <a:off x="0" y="0"/>
          <a:ext cx="0" cy="0"/>
          <a:chOff x="0" y="0"/>
          <a:chExt cx="0" cy="0"/>
        </a:xfrm>
      </p:grpSpPr>
      <p:sp>
        <p:nvSpPr>
          <p:cNvPr id="32" name="Google Shape;32;p3"/>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33" name="Google Shape;33;p3"/>
          <p:cNvSpPr txBox="1">
            <a:spLocks noGrp="1"/>
          </p:cNvSpPr>
          <p:nvPr>
            <p:ph type="body" idx="1"/>
          </p:nvPr>
        </p:nvSpPr>
        <p:spPr>
          <a:xfrm>
            <a:off x="571500" y="1688084"/>
            <a:ext cx="53034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34" name="Google Shape;34;p3"/>
          <p:cNvSpPr txBox="1">
            <a:spLocks noGrp="1"/>
          </p:cNvSpPr>
          <p:nvPr>
            <p:ph type="body" idx="2"/>
          </p:nvPr>
        </p:nvSpPr>
        <p:spPr>
          <a:xfrm>
            <a:off x="6313932" y="1688084"/>
            <a:ext cx="53034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35" name="Google Shape;35;p3"/>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36" name="Google Shape;36;p3"/>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 - Basic 3 Column">
  <p:cSld name="3_column">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81" name="Google Shape;81;p12"/>
          <p:cNvSpPr txBox="1">
            <a:spLocks noGrp="1"/>
          </p:cNvSpPr>
          <p:nvPr>
            <p:ph type="body" idx="1"/>
          </p:nvPr>
        </p:nvSpPr>
        <p:spPr>
          <a:xfrm>
            <a:off x="571500" y="1688084"/>
            <a:ext cx="34290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2" name="Google Shape;82;p12"/>
          <p:cNvSpPr txBox="1">
            <a:spLocks noGrp="1"/>
          </p:cNvSpPr>
          <p:nvPr>
            <p:ph type="body" idx="2"/>
          </p:nvPr>
        </p:nvSpPr>
        <p:spPr>
          <a:xfrm>
            <a:off x="4377366" y="1687800"/>
            <a:ext cx="34290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3" name="Google Shape;83;p12"/>
          <p:cNvSpPr txBox="1">
            <a:spLocks noGrp="1"/>
          </p:cNvSpPr>
          <p:nvPr>
            <p:ph type="body" idx="3"/>
          </p:nvPr>
        </p:nvSpPr>
        <p:spPr>
          <a:xfrm>
            <a:off x="8183232" y="1687514"/>
            <a:ext cx="34290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4" name="Google Shape;84;p12"/>
          <p:cNvSpPr txBox="1">
            <a:spLocks noGrp="1"/>
          </p:cNvSpPr>
          <p:nvPr>
            <p:ph type="body" idx="4"/>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85" name="Google Shape;85;p12"/>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 - Stage Area - Mntns Low ">
  <p:cSld name="3_column_1_1_1_1">
    <p:spTree>
      <p:nvGrpSpPr>
        <p:cNvPr id="1" name="Shape 86"/>
        <p:cNvGrpSpPr/>
        <p:nvPr/>
      </p:nvGrpSpPr>
      <p:grpSpPr>
        <a:xfrm>
          <a:off x="0" y="0"/>
          <a:ext cx="0" cy="0"/>
          <a:chOff x="0" y="0"/>
          <a:chExt cx="0" cy="0"/>
        </a:xfrm>
      </p:grpSpPr>
      <p:pic>
        <p:nvPicPr>
          <p:cNvPr id="87" name="Google Shape;87;p13" descr="Slide05.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88" name="Google Shape;88;p13"/>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89" name="Google Shape;89;p13"/>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90" name="Google Shape;90;p13"/>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 - Stage Area - Mntns Medium">
  <p:cSld name="3_column_1_1_1_1_2">
    <p:spTree>
      <p:nvGrpSpPr>
        <p:cNvPr id="1" name="Shape 91"/>
        <p:cNvGrpSpPr/>
        <p:nvPr/>
      </p:nvGrpSpPr>
      <p:grpSpPr>
        <a:xfrm>
          <a:off x="0" y="0"/>
          <a:ext cx="0" cy="0"/>
          <a:chOff x="0" y="0"/>
          <a:chExt cx="0" cy="0"/>
        </a:xfrm>
      </p:grpSpPr>
      <p:pic>
        <p:nvPicPr>
          <p:cNvPr id="92" name="Google Shape;92;p14" descr="Slide06.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93" name="Google Shape;93;p14"/>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94" name="Google Shape;94;p14"/>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95" name="Google Shape;95;p14"/>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856"/>
        <p:cNvGrpSpPr/>
        <p:nvPr/>
      </p:nvGrpSpPr>
      <p:grpSpPr>
        <a:xfrm>
          <a:off x="0" y="0"/>
          <a:ext cx="0" cy="0"/>
          <a:chOff x="0" y="0"/>
          <a:chExt cx="0" cy="0"/>
        </a:xfrm>
      </p:grpSpPr>
      <p:pic>
        <p:nvPicPr>
          <p:cNvPr id="857" name="Google Shape;857;p123"/>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58" name="Google Shape;858;p123"/>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59" name="Google Shape;859;p123"/>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0" name="Google Shape;860;p123"/>
          <p:cNvSpPr txBox="1">
            <a:spLocks noGrp="1"/>
          </p:cNvSpPr>
          <p:nvPr>
            <p:ph type="body" idx="3"/>
          </p:nvPr>
        </p:nvSpPr>
        <p:spPr>
          <a:xfrm>
            <a:off x="954448"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1" name="Google Shape;861;p123"/>
          <p:cNvSpPr txBox="1">
            <a:spLocks noGrp="1"/>
          </p:cNvSpPr>
          <p:nvPr>
            <p:ph type="body" idx="4"/>
          </p:nvPr>
        </p:nvSpPr>
        <p:spPr>
          <a:xfrm>
            <a:off x="4392502"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2" name="Google Shape;862;p123"/>
          <p:cNvSpPr>
            <a:spLocks noGrp="1"/>
          </p:cNvSpPr>
          <p:nvPr>
            <p:ph type="pic" idx="5"/>
          </p:nvPr>
        </p:nvSpPr>
        <p:spPr>
          <a:xfrm>
            <a:off x="1491447"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3" name="Google Shape;863;p123"/>
          <p:cNvSpPr>
            <a:spLocks noGrp="1"/>
          </p:cNvSpPr>
          <p:nvPr>
            <p:ph type="pic" idx="6"/>
          </p:nvPr>
        </p:nvSpPr>
        <p:spPr>
          <a:xfrm>
            <a:off x="4929501"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4" name="Google Shape;864;p123"/>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5" name="Google Shape;865;p123"/>
          <p:cNvSpPr txBox="1">
            <a:spLocks noGrp="1"/>
          </p:cNvSpPr>
          <p:nvPr>
            <p:ph type="body" idx="8"/>
          </p:nvPr>
        </p:nvSpPr>
        <p:spPr>
          <a:xfrm>
            <a:off x="7781855"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6" name="Google Shape;866;p123"/>
          <p:cNvSpPr>
            <a:spLocks noGrp="1"/>
          </p:cNvSpPr>
          <p:nvPr>
            <p:ph type="pic" idx="9"/>
          </p:nvPr>
        </p:nvSpPr>
        <p:spPr>
          <a:xfrm>
            <a:off x="8318854"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67" name="Google Shape;867;p12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68" name="Google Shape;868;p12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 - Stage Area - Mnts. The Highest ">
  <p:cSld name="3_column_1_1_1_1_1">
    <p:spTree>
      <p:nvGrpSpPr>
        <p:cNvPr id="1" name="Shape 96"/>
        <p:cNvGrpSpPr/>
        <p:nvPr/>
      </p:nvGrpSpPr>
      <p:grpSpPr>
        <a:xfrm>
          <a:off x="0" y="0"/>
          <a:ext cx="0" cy="0"/>
          <a:chOff x="0" y="0"/>
          <a:chExt cx="0" cy="0"/>
        </a:xfrm>
      </p:grpSpPr>
      <p:pic>
        <p:nvPicPr>
          <p:cNvPr id="97" name="Google Shape;97;p15" descr="Slide07.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98" name="Google Shape;98;p15"/>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99" name="Google Shape;99;p15"/>
          <p:cNvSpPr txBox="1">
            <a:spLocks noGrp="1"/>
          </p:cNvSpPr>
          <p:nvPr>
            <p:ph type="body" idx="1"/>
          </p:nvPr>
        </p:nvSpPr>
        <p:spPr>
          <a:xfrm>
            <a:off x="571500" y="4149775"/>
            <a:ext cx="10705200" cy="3059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FFFFFF"/>
              </a:buClr>
              <a:buSzPts val="2000"/>
              <a:buNone/>
              <a:defRPr sz="2000">
                <a:solidFill>
                  <a:srgbClr val="FFFFFF"/>
                </a:solidFill>
              </a:defRPr>
            </a:lvl1pPr>
            <a:lvl2pPr marL="914400" lvl="1" indent="-342900" rtl="0">
              <a:lnSpc>
                <a:spcPct val="100000"/>
              </a:lnSpc>
              <a:spcBef>
                <a:spcPts val="300"/>
              </a:spcBef>
              <a:spcAft>
                <a:spcPts val="0"/>
              </a:spcAft>
              <a:buClr>
                <a:srgbClr val="FFFFFF"/>
              </a:buClr>
              <a:buSzPts val="1800"/>
              <a:buChar char="•"/>
              <a:defRPr>
                <a:solidFill>
                  <a:srgbClr val="FFFFFF"/>
                </a:solidFill>
              </a:defRPr>
            </a:lvl2pPr>
            <a:lvl3pPr marL="1371600" lvl="2" indent="-317500" rtl="0">
              <a:lnSpc>
                <a:spcPct val="100000"/>
              </a:lnSpc>
              <a:spcBef>
                <a:spcPts val="300"/>
              </a:spcBef>
              <a:spcAft>
                <a:spcPts val="0"/>
              </a:spcAft>
              <a:buClr>
                <a:srgbClr val="FFFFFF"/>
              </a:buClr>
              <a:buSzPts val="1400"/>
              <a:buChar char="•"/>
              <a:defRPr>
                <a:solidFill>
                  <a:srgbClr val="FFFFFF"/>
                </a:solidFill>
              </a:defRPr>
            </a:lvl3pPr>
            <a:lvl4pPr marL="1828800" lvl="3" indent="-317500" rtl="0">
              <a:lnSpc>
                <a:spcPct val="100000"/>
              </a:lnSpc>
              <a:spcBef>
                <a:spcPts val="600"/>
              </a:spcBef>
              <a:spcAft>
                <a:spcPts val="0"/>
              </a:spcAft>
              <a:buClr>
                <a:srgbClr val="FFFFFF"/>
              </a:buClr>
              <a:buSzPts val="1400"/>
              <a:buChar char="•"/>
              <a:defRPr>
                <a:solidFill>
                  <a:srgbClr val="FFFFFF"/>
                </a:solidFill>
              </a:defRPr>
            </a:lvl4pPr>
            <a:lvl5pPr marL="2286000" lvl="4" indent="-228600" rtl="0">
              <a:lnSpc>
                <a:spcPct val="100000"/>
              </a:lnSpc>
              <a:spcBef>
                <a:spcPts val="600"/>
              </a:spcBef>
              <a:spcAft>
                <a:spcPts val="0"/>
              </a:spcAft>
              <a:buClr>
                <a:srgbClr val="FFFFFF"/>
              </a:buClr>
              <a:buSzPts val="1400"/>
              <a:buNone/>
              <a:defRPr>
                <a:solidFill>
                  <a:srgbClr val="FFFFFF"/>
                </a:solidFill>
              </a:defRPr>
            </a:lvl5pPr>
            <a:lvl6pPr marL="2743200" lvl="5" indent="-317500" rtl="0">
              <a:spcBef>
                <a:spcPts val="600"/>
              </a:spcBef>
              <a:spcAft>
                <a:spcPts val="0"/>
              </a:spcAft>
              <a:buClr>
                <a:srgbClr val="FFFFFF"/>
              </a:buClr>
              <a:buSzPts val="1400"/>
              <a:buChar char="•"/>
              <a:defRPr sz="2000">
                <a:solidFill>
                  <a:srgbClr val="FFFFFF"/>
                </a:solidFill>
              </a:defRPr>
            </a:lvl6pPr>
            <a:lvl7pPr marL="3200400" lvl="6" indent="-317500" rtl="0">
              <a:spcBef>
                <a:spcPts val="0"/>
              </a:spcBef>
              <a:spcAft>
                <a:spcPts val="0"/>
              </a:spcAft>
              <a:buClr>
                <a:srgbClr val="FFFFFF"/>
              </a:buClr>
              <a:buSzPts val="1400"/>
              <a:buChar char="•"/>
              <a:defRPr sz="2000">
                <a:solidFill>
                  <a:srgbClr val="FFFFFF"/>
                </a:solidFill>
              </a:defRPr>
            </a:lvl7pPr>
            <a:lvl8pPr marL="3657600" lvl="7" indent="-317500" rtl="0">
              <a:spcBef>
                <a:spcPts val="0"/>
              </a:spcBef>
              <a:spcAft>
                <a:spcPts val="0"/>
              </a:spcAft>
              <a:buClr>
                <a:srgbClr val="FFFFFF"/>
              </a:buClr>
              <a:buSzPts val="1400"/>
              <a:buChar char="•"/>
              <a:defRPr sz="2000">
                <a:solidFill>
                  <a:srgbClr val="FFFFFF"/>
                </a:solidFill>
              </a:defRPr>
            </a:lvl8pPr>
            <a:lvl9pPr marL="4114800" lvl="8" indent="-317500" rtl="0">
              <a:spcBef>
                <a:spcPts val="0"/>
              </a:spcBef>
              <a:spcAft>
                <a:spcPts val="0"/>
              </a:spcAft>
              <a:buClr>
                <a:srgbClr val="FFFFFF"/>
              </a:buClr>
              <a:buSzPts val="1400"/>
              <a:buChar char="•"/>
              <a:defRPr sz="2000">
                <a:solidFill>
                  <a:srgbClr val="FFFFFF"/>
                </a:solidFill>
              </a:defRPr>
            </a:lvl9pPr>
          </a:lstStyle>
          <a:p>
            <a:endParaRPr/>
          </a:p>
        </p:txBody>
      </p:sp>
      <p:sp>
        <p:nvSpPr>
          <p:cNvPr id="100" name="Google Shape;100;p15"/>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N - Stage Area - Plains Low  1">
  <p:cSld name="3_column_1_1_1_1_3">
    <p:spTree>
      <p:nvGrpSpPr>
        <p:cNvPr id="1" name="Shape 101"/>
        <p:cNvGrpSpPr/>
        <p:nvPr/>
      </p:nvGrpSpPr>
      <p:grpSpPr>
        <a:xfrm>
          <a:off x="0" y="0"/>
          <a:ext cx="0" cy="0"/>
          <a:chOff x="0" y="0"/>
          <a:chExt cx="0" cy="0"/>
        </a:xfrm>
      </p:grpSpPr>
      <p:pic>
        <p:nvPicPr>
          <p:cNvPr id="102" name="Google Shape;102;p16" descr="Slide08.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03" name="Google Shape;103;p16"/>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04" name="Google Shape;104;p16"/>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05" name="Google Shape;105;p16"/>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N - Stage Area - Plains Medium">
  <p:cSld name="3_column_1_1_1_1_2_1">
    <p:spTree>
      <p:nvGrpSpPr>
        <p:cNvPr id="1" name="Shape 106"/>
        <p:cNvGrpSpPr/>
        <p:nvPr/>
      </p:nvGrpSpPr>
      <p:grpSpPr>
        <a:xfrm>
          <a:off x="0" y="0"/>
          <a:ext cx="0" cy="0"/>
          <a:chOff x="0" y="0"/>
          <a:chExt cx="0" cy="0"/>
        </a:xfrm>
      </p:grpSpPr>
      <p:pic>
        <p:nvPicPr>
          <p:cNvPr id="107" name="Google Shape;107;p17" descr="Slide09.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08" name="Google Shape;108;p17"/>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09" name="Google Shape;109;p17"/>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10" name="Google Shape;110;p17"/>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Balloon Vignette">
    <p:bg>
      <p:bgPr>
        <a:solidFill>
          <a:srgbClr val="F4F4F4"/>
        </a:solidFill>
        <a:effectLst/>
      </p:bgPr>
    </p:bg>
    <p:spTree>
      <p:nvGrpSpPr>
        <p:cNvPr id="1" name=""/>
        <p:cNvGrpSpPr/>
        <p:nvPr/>
      </p:nvGrpSpPr>
      <p:grpSpPr>
        <a:xfrm>
          <a:off x="0" y="0"/>
          <a:ext cx="0" cy="0"/>
          <a:chOff x="0" y="0"/>
          <a:chExt cx="0" cy="0"/>
        </a:xfrm>
      </p:grpSpPr>
      <p:pic>
        <p:nvPicPr>
          <p:cNvPr id="14" name="Google Shape;165;p19">
            <a:extLst>
              <a:ext uri="{FF2B5EF4-FFF2-40B4-BE49-F238E27FC236}">
                <a16:creationId xmlns:a16="http://schemas.microsoft.com/office/drawing/2014/main" id="{E764B1C7-377F-9144-8AE9-9FAFEC45D4B7}"/>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pic>
        <p:nvPicPr>
          <p:cNvPr id="12" name="Google Shape;165;p19">
            <a:extLst>
              <a:ext uri="{FF2B5EF4-FFF2-40B4-BE49-F238E27FC236}">
                <a16:creationId xmlns:a16="http://schemas.microsoft.com/office/drawing/2014/main" id="{B9BD8C26-B708-1941-9226-B22889B11825}"/>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sp>
        <p:nvSpPr>
          <p:cNvPr id="7" name="Title Placeholder 1"/>
          <p:cNvSpPr>
            <a:spLocks noGrp="1"/>
          </p:cNvSpPr>
          <p:nvPr userDrawn="1">
            <p:ph type="title"/>
          </p:nvPr>
        </p:nvSpPr>
        <p:spPr>
          <a:xfrm>
            <a:off x="571500" y="63504"/>
            <a:ext cx="7429500"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8"/>
            <a:ext cx="728158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7429500"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dirty="0"/>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549530"/>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2914761398"/>
      </p:ext>
    </p:extLst>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Path Vignette">
    <p:bg>
      <p:bgPr>
        <a:solidFill>
          <a:srgbClr val="F4F4F4"/>
        </a:solidFill>
        <a:effectLst/>
      </p:bgPr>
    </p:bg>
    <p:spTree>
      <p:nvGrpSpPr>
        <p:cNvPr id="1" name=""/>
        <p:cNvGrpSpPr/>
        <p:nvPr/>
      </p:nvGrpSpPr>
      <p:grpSpPr>
        <a:xfrm>
          <a:off x="0" y="0"/>
          <a:ext cx="0" cy="0"/>
          <a:chOff x="0" y="0"/>
          <a:chExt cx="0" cy="0"/>
        </a:xfrm>
      </p:grpSpPr>
      <p:pic>
        <p:nvPicPr>
          <p:cNvPr id="15" name="Google Shape;172;p20">
            <a:extLst>
              <a:ext uri="{FF2B5EF4-FFF2-40B4-BE49-F238E27FC236}">
                <a16:creationId xmlns:a16="http://schemas.microsoft.com/office/drawing/2014/main" id="{1FE6643D-7DE3-2045-9BB5-280FDBCD4A81}"/>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pic>
        <p:nvPicPr>
          <p:cNvPr id="14" name="Google Shape;173;p20">
            <a:extLst>
              <a:ext uri="{FF2B5EF4-FFF2-40B4-BE49-F238E27FC236}">
                <a16:creationId xmlns:a16="http://schemas.microsoft.com/office/drawing/2014/main" id="{D1F53090-8894-4F49-9928-019A7582FDB6}"/>
              </a:ext>
            </a:extLst>
          </p:cNvPr>
          <p:cNvPicPr preferRelativeResize="0"/>
          <p:nvPr userDrawn="1"/>
        </p:nvPicPr>
        <p:blipFill rotWithShape="1">
          <a:blip r:embed="rId3">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userDrawn="1">
            <p:ph sz="quarter" idx="11"/>
          </p:nvPr>
        </p:nvSpPr>
        <p:spPr>
          <a:xfrm>
            <a:off x="571500" y="1764288"/>
            <a:ext cx="1104595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4"/>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282117"/>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502529220"/>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Hill Staging Vignette">
    <p:bg>
      <p:bgPr>
        <a:solidFill>
          <a:srgbClr val="F4F4F4"/>
        </a:solidFill>
        <a:effectLst/>
      </p:bgPr>
    </p:bg>
    <p:spTree>
      <p:nvGrpSpPr>
        <p:cNvPr id="1" name=""/>
        <p:cNvGrpSpPr/>
        <p:nvPr/>
      </p:nvGrpSpPr>
      <p:grpSpPr>
        <a:xfrm>
          <a:off x="0" y="0"/>
          <a:ext cx="0" cy="0"/>
          <a:chOff x="0" y="0"/>
          <a:chExt cx="0" cy="0"/>
        </a:xfrm>
      </p:grpSpPr>
      <p:pic>
        <p:nvPicPr>
          <p:cNvPr id="9" name="Google Shape;188;p22">
            <a:extLst>
              <a:ext uri="{FF2B5EF4-FFF2-40B4-BE49-F238E27FC236}">
                <a16:creationId xmlns:a16="http://schemas.microsoft.com/office/drawing/2014/main" id="{FD9A3808-7AEC-4842-B75C-9D8BAB7A3B12}"/>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872444" y="6421960"/>
            <a:ext cx="5507989" cy="213858"/>
          </a:xfrm>
          <a:prstGeom prst="rect">
            <a:avLst/>
          </a:prstGeom>
        </p:spPr>
        <p:txBody>
          <a:bodyPr vert="horz" lIns="0" tIns="0" rIns="0" bIns="0" rtlCol="0" anchor="b"/>
          <a:lstStyle>
            <a:lvl1pPr algn="l" fontAlgn="auto">
              <a:spcBef>
                <a:spcPts val="0"/>
              </a:spcBef>
              <a:spcAft>
                <a:spcPts val="0"/>
              </a:spcAft>
              <a:defRPr sz="1000" spc="0" dirty="0">
                <a:solidFill>
                  <a:schemeClr val="bg1"/>
                </a:solidFill>
                <a:latin typeface="+mn-lt"/>
                <a:ea typeface="+mn-ea"/>
                <a:cs typeface="+mn-cs"/>
              </a:defRPr>
            </a:lvl1pPr>
          </a:lstStyle>
          <a:p>
            <a:endParaRPr lang="en-US"/>
          </a:p>
        </p:txBody>
      </p:sp>
      <p:sp>
        <p:nvSpPr>
          <p:cNvPr id="3" name="Text Placeholder 2">
            <a:extLst>
              <a:ext uri="{FF2B5EF4-FFF2-40B4-BE49-F238E27FC236}">
                <a16:creationId xmlns:a16="http://schemas.microsoft.com/office/drawing/2014/main" id="{1784D761-BF82-7B47-9A45-596882E51B7B}"/>
              </a:ext>
            </a:extLst>
          </p:cNvPr>
          <p:cNvSpPr>
            <a:spLocks noGrp="1"/>
          </p:cNvSpPr>
          <p:nvPr>
            <p:ph type="body" sz="quarter" idx="17"/>
          </p:nvPr>
        </p:nvSpPr>
        <p:spPr>
          <a:xfrm>
            <a:off x="571500" y="1761856"/>
            <a:ext cx="9813925" cy="38576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4084339"/>
      </p:ext>
    </p:extLst>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X6 - Panelist Slide - 5 Up">
  <p:cSld name="X6 - 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extLst>
      <p:ext uri="{BB962C8B-B14F-4D97-AF65-F5344CB8AC3E}">
        <p14:creationId xmlns:p14="http://schemas.microsoft.com/office/powerpoint/2010/main" val="2009751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N - Stage Area - Plains The Highest">
  <p:cSld name="3_column_1_1_1_1_1_1">
    <p:spTree>
      <p:nvGrpSpPr>
        <p:cNvPr id="1" name="Shape 111"/>
        <p:cNvGrpSpPr/>
        <p:nvPr/>
      </p:nvGrpSpPr>
      <p:grpSpPr>
        <a:xfrm>
          <a:off x="0" y="0"/>
          <a:ext cx="0" cy="0"/>
          <a:chOff x="0" y="0"/>
          <a:chExt cx="0" cy="0"/>
        </a:xfrm>
      </p:grpSpPr>
      <p:pic>
        <p:nvPicPr>
          <p:cNvPr id="112" name="Google Shape;112;p18" descr="Slide10.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13" name="Google Shape;113;p18"/>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14" name="Google Shape;114;p18"/>
          <p:cNvSpPr txBox="1">
            <a:spLocks noGrp="1"/>
          </p:cNvSpPr>
          <p:nvPr>
            <p:ph type="body" idx="1"/>
          </p:nvPr>
        </p:nvSpPr>
        <p:spPr>
          <a:xfrm>
            <a:off x="571500" y="4149775"/>
            <a:ext cx="10705200" cy="3059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FFFFFF"/>
              </a:buClr>
              <a:buSzPts val="2000"/>
              <a:buNone/>
              <a:defRPr sz="2000">
                <a:solidFill>
                  <a:srgbClr val="FFFFFF"/>
                </a:solidFill>
              </a:defRPr>
            </a:lvl1pPr>
            <a:lvl2pPr marL="914400" lvl="1" indent="-342900" rtl="0">
              <a:lnSpc>
                <a:spcPct val="100000"/>
              </a:lnSpc>
              <a:spcBef>
                <a:spcPts val="300"/>
              </a:spcBef>
              <a:spcAft>
                <a:spcPts val="0"/>
              </a:spcAft>
              <a:buClr>
                <a:srgbClr val="FFFFFF"/>
              </a:buClr>
              <a:buSzPts val="1800"/>
              <a:buChar char="•"/>
              <a:defRPr>
                <a:solidFill>
                  <a:srgbClr val="FFFFFF"/>
                </a:solidFill>
              </a:defRPr>
            </a:lvl2pPr>
            <a:lvl3pPr marL="1371600" lvl="2" indent="-317500" rtl="0">
              <a:lnSpc>
                <a:spcPct val="100000"/>
              </a:lnSpc>
              <a:spcBef>
                <a:spcPts val="300"/>
              </a:spcBef>
              <a:spcAft>
                <a:spcPts val="0"/>
              </a:spcAft>
              <a:buClr>
                <a:srgbClr val="FFFFFF"/>
              </a:buClr>
              <a:buSzPts val="1400"/>
              <a:buChar char="•"/>
              <a:defRPr>
                <a:solidFill>
                  <a:srgbClr val="FFFFFF"/>
                </a:solidFill>
              </a:defRPr>
            </a:lvl3pPr>
            <a:lvl4pPr marL="1828800" lvl="3" indent="-317500" rtl="0">
              <a:lnSpc>
                <a:spcPct val="100000"/>
              </a:lnSpc>
              <a:spcBef>
                <a:spcPts val="600"/>
              </a:spcBef>
              <a:spcAft>
                <a:spcPts val="0"/>
              </a:spcAft>
              <a:buClr>
                <a:srgbClr val="FFFFFF"/>
              </a:buClr>
              <a:buSzPts val="1400"/>
              <a:buChar char="•"/>
              <a:defRPr>
                <a:solidFill>
                  <a:srgbClr val="FFFFFF"/>
                </a:solidFill>
              </a:defRPr>
            </a:lvl4pPr>
            <a:lvl5pPr marL="2286000" lvl="4" indent="-228600" rtl="0">
              <a:lnSpc>
                <a:spcPct val="100000"/>
              </a:lnSpc>
              <a:spcBef>
                <a:spcPts val="600"/>
              </a:spcBef>
              <a:spcAft>
                <a:spcPts val="0"/>
              </a:spcAft>
              <a:buClr>
                <a:srgbClr val="FFFFFF"/>
              </a:buClr>
              <a:buSzPts val="1400"/>
              <a:buNone/>
              <a:defRPr>
                <a:solidFill>
                  <a:srgbClr val="FFFFFF"/>
                </a:solidFill>
              </a:defRPr>
            </a:lvl5pPr>
            <a:lvl6pPr marL="2743200" lvl="5" indent="-317500" rtl="0">
              <a:spcBef>
                <a:spcPts val="600"/>
              </a:spcBef>
              <a:spcAft>
                <a:spcPts val="0"/>
              </a:spcAft>
              <a:buClr>
                <a:srgbClr val="FFFFFF"/>
              </a:buClr>
              <a:buSzPts val="1400"/>
              <a:buChar char="•"/>
              <a:defRPr sz="2000">
                <a:solidFill>
                  <a:srgbClr val="FFFFFF"/>
                </a:solidFill>
              </a:defRPr>
            </a:lvl6pPr>
            <a:lvl7pPr marL="3200400" lvl="6" indent="-317500" rtl="0">
              <a:spcBef>
                <a:spcPts val="0"/>
              </a:spcBef>
              <a:spcAft>
                <a:spcPts val="0"/>
              </a:spcAft>
              <a:buClr>
                <a:srgbClr val="FFFFFF"/>
              </a:buClr>
              <a:buSzPts val="1400"/>
              <a:buChar char="•"/>
              <a:defRPr sz="2000">
                <a:solidFill>
                  <a:srgbClr val="FFFFFF"/>
                </a:solidFill>
              </a:defRPr>
            </a:lvl7pPr>
            <a:lvl8pPr marL="3657600" lvl="7" indent="-317500" rtl="0">
              <a:spcBef>
                <a:spcPts val="0"/>
              </a:spcBef>
              <a:spcAft>
                <a:spcPts val="0"/>
              </a:spcAft>
              <a:buClr>
                <a:srgbClr val="FFFFFF"/>
              </a:buClr>
              <a:buSzPts val="1400"/>
              <a:buChar char="•"/>
              <a:defRPr sz="2000">
                <a:solidFill>
                  <a:srgbClr val="FFFFFF"/>
                </a:solidFill>
              </a:defRPr>
            </a:lvl8pPr>
            <a:lvl9pPr marL="4114800" lvl="8" indent="-317500" rtl="0">
              <a:spcBef>
                <a:spcPts val="0"/>
              </a:spcBef>
              <a:spcAft>
                <a:spcPts val="0"/>
              </a:spcAft>
              <a:buClr>
                <a:srgbClr val="FFFFFF"/>
              </a:buClr>
              <a:buSzPts val="1400"/>
              <a:buChar char="•"/>
              <a:defRPr sz="2000">
                <a:solidFill>
                  <a:srgbClr val="FFFFFF"/>
                </a:solidFill>
              </a:defRPr>
            </a:lvl9pPr>
          </a:lstStyle>
          <a:p>
            <a:endParaRPr/>
          </a:p>
        </p:txBody>
      </p:sp>
      <p:sp>
        <p:nvSpPr>
          <p:cNvPr id="115" name="Google Shape;115;p18"/>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 -  Third Split">
  <p:cSld name="Third split">
    <p:spTree>
      <p:nvGrpSpPr>
        <p:cNvPr id="1" name="Shape 116"/>
        <p:cNvGrpSpPr/>
        <p:nvPr/>
      </p:nvGrpSpPr>
      <p:grpSpPr>
        <a:xfrm>
          <a:off x="0" y="0"/>
          <a:ext cx="0" cy="0"/>
          <a:chOff x="0" y="0"/>
          <a:chExt cx="0" cy="0"/>
        </a:xfrm>
      </p:grpSpPr>
      <p:sp>
        <p:nvSpPr>
          <p:cNvPr id="117" name="Google Shape;117;p19"/>
          <p:cNvSpPr txBox="1">
            <a:spLocks noGrp="1"/>
          </p:cNvSpPr>
          <p:nvPr>
            <p:ph type="body" idx="1"/>
          </p:nvPr>
        </p:nvSpPr>
        <p:spPr>
          <a:xfrm>
            <a:off x="8183034" y="1840484"/>
            <a:ext cx="34263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18" name="Google Shape;118;p19"/>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19" name="Google Shape;119;p19"/>
          <p:cNvSpPr txBox="1">
            <a:spLocks noGrp="1"/>
          </p:cNvSpPr>
          <p:nvPr>
            <p:ph type="body" idx="2"/>
          </p:nvPr>
        </p:nvSpPr>
        <p:spPr>
          <a:xfrm>
            <a:off x="571500" y="1839914"/>
            <a:ext cx="68622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0" name="Google Shape;120;p19"/>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cxnSp>
        <p:nvCxnSpPr>
          <p:cNvPr id="121" name="Google Shape;121;p19"/>
          <p:cNvCxnSpPr/>
          <p:nvPr/>
        </p:nvCxnSpPr>
        <p:spPr>
          <a:xfrm flipH="1">
            <a:off x="7879156" y="1981200"/>
            <a:ext cx="17700" cy="4155300"/>
          </a:xfrm>
          <a:prstGeom prst="straightConnector1">
            <a:avLst/>
          </a:prstGeom>
          <a:noFill/>
          <a:ln w="12700" cap="flat" cmpd="sng">
            <a:solidFill>
              <a:schemeClr val="accent2"/>
            </a:solidFill>
            <a:prstDash val="solid"/>
            <a:round/>
            <a:headEnd type="none" w="sm" len="sm"/>
            <a:tailEnd type="none" w="sm" len="sm"/>
          </a:ln>
        </p:spPr>
      </p:cxnSp>
      <p:pic>
        <p:nvPicPr>
          <p:cNvPr id="122" name="Google Shape;122;p19"/>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 - Third Split 2">
  <p:cSld name="Third split 2">
    <p:spTree>
      <p:nvGrpSpPr>
        <p:cNvPr id="1" name="Shape 123"/>
        <p:cNvGrpSpPr/>
        <p:nvPr/>
      </p:nvGrpSpPr>
      <p:grpSpPr>
        <a:xfrm>
          <a:off x="0" y="0"/>
          <a:ext cx="0" cy="0"/>
          <a:chOff x="0" y="0"/>
          <a:chExt cx="0" cy="0"/>
        </a:xfrm>
      </p:grpSpPr>
      <p:sp>
        <p:nvSpPr>
          <p:cNvPr id="124" name="Google Shape;124;p20"/>
          <p:cNvSpPr txBox="1">
            <a:spLocks noGrp="1"/>
          </p:cNvSpPr>
          <p:nvPr>
            <p:ph type="body" idx="1"/>
          </p:nvPr>
        </p:nvSpPr>
        <p:spPr>
          <a:xfrm>
            <a:off x="4381501" y="1840483"/>
            <a:ext cx="72177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5" name="Google Shape;125;p20"/>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26" name="Google Shape;126;p20"/>
          <p:cNvSpPr txBox="1">
            <a:spLocks noGrp="1"/>
          </p:cNvSpPr>
          <p:nvPr>
            <p:ph type="body" idx="2"/>
          </p:nvPr>
        </p:nvSpPr>
        <p:spPr>
          <a:xfrm>
            <a:off x="571500" y="1839914"/>
            <a:ext cx="32724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7" name="Google Shape;127;p20"/>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2000"/>
              <a:buNone/>
              <a:defRPr sz="2400">
                <a:solidFill>
                  <a:schemeClr val="accent2"/>
                </a:solidFill>
              </a:defRPr>
            </a:lvl1pPr>
            <a:lvl2pPr marL="914400" lvl="1" indent="-342900" rtl="0">
              <a:spcBef>
                <a:spcPts val="0"/>
              </a:spcBef>
              <a:spcAft>
                <a:spcPts val="0"/>
              </a:spcAft>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SzPts val="1400"/>
              <a:buNone/>
              <a:defRPr sz="2100">
                <a:solidFill>
                  <a:srgbClr val="5C656A"/>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a:p>
        </p:txBody>
      </p:sp>
      <p:sp>
        <p:nvSpPr>
          <p:cNvPr id="128" name="Google Shape;128;p20"/>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AFB5BA"/>
              </a:buClr>
              <a:buSzPts val="1400"/>
              <a:buFont typeface="Arial"/>
              <a:buNone/>
              <a:defRPr sz="1100" b="0" i="0" u="none" strike="noStrike" cap="none">
                <a:solidFill>
                  <a:srgbClr val="AFB5BA"/>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cxnSp>
        <p:nvCxnSpPr>
          <p:cNvPr id="129" name="Google Shape;129;p20"/>
          <p:cNvCxnSpPr/>
          <p:nvPr/>
        </p:nvCxnSpPr>
        <p:spPr>
          <a:xfrm flipH="1">
            <a:off x="4076191" y="1981200"/>
            <a:ext cx="17700" cy="4155300"/>
          </a:xfrm>
          <a:prstGeom prst="straightConnector1">
            <a:avLst/>
          </a:prstGeom>
          <a:noFill/>
          <a:ln w="12700" cap="flat" cmpd="sng">
            <a:solidFill>
              <a:schemeClr val="accent2"/>
            </a:solidFill>
            <a:prstDash val="solid"/>
            <a:round/>
            <a:headEnd type="none" w="sm" len="sm"/>
            <a:tailEnd type="none" w="sm" len="sm"/>
          </a:ln>
        </p:spPr>
      </p:cxnSp>
      <p:pic>
        <p:nvPicPr>
          <p:cNvPr id="130" name="Google Shape;130;p20"/>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 - Basic - Blue">
  <p:cSld name="Photo_Content">
    <p:spTree>
      <p:nvGrpSpPr>
        <p:cNvPr id="1" name="Shape 131"/>
        <p:cNvGrpSpPr/>
        <p:nvPr/>
      </p:nvGrpSpPr>
      <p:grpSpPr>
        <a:xfrm>
          <a:off x="0" y="0"/>
          <a:ext cx="0" cy="0"/>
          <a:chOff x="0" y="0"/>
          <a:chExt cx="0" cy="0"/>
        </a:xfrm>
      </p:grpSpPr>
      <p:pic>
        <p:nvPicPr>
          <p:cNvPr id="132" name="Google Shape;132;p21" descr="Salesforce Corporate PowerPoint Template - Official_Chatter Version_Sept16_Google Slides Source_SHORTER.015.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133" name="Google Shape;133;p21"/>
          <p:cNvSpPr txBox="1">
            <a:spLocks noGrp="1"/>
          </p:cNvSpPr>
          <p:nvPr>
            <p:ph type="body" idx="1"/>
          </p:nvPr>
        </p:nvSpPr>
        <p:spPr>
          <a:xfrm>
            <a:off x="571499" y="1079525"/>
            <a:ext cx="67182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b="0">
                <a:solidFill>
                  <a:schemeClr val="accent2"/>
                </a:solidFill>
                <a:latin typeface="Arial"/>
                <a:ea typeface="Arial"/>
                <a:cs typeface="Arial"/>
                <a:sym typeface="Arial"/>
              </a:defRPr>
            </a:lvl1pPr>
            <a:lvl2pPr marL="914400" lvl="1" indent="-228600" rtl="0">
              <a:spcBef>
                <a:spcPts val="0"/>
              </a:spcBef>
              <a:spcAft>
                <a:spcPts val="0"/>
              </a:spcAft>
              <a:buClr>
                <a:schemeClr val="accent2"/>
              </a:buClr>
              <a:buSzPts val="1800"/>
              <a:buFont typeface="Arial"/>
              <a:buNone/>
              <a:defRPr sz="2000" b="1">
                <a:solidFill>
                  <a:schemeClr val="accent2"/>
                </a:solidFill>
              </a:defRPr>
            </a:lvl2pPr>
            <a:lvl3pPr marL="1371600" lvl="2" indent="-228600" rtl="0">
              <a:spcBef>
                <a:spcPts val="300"/>
              </a:spcBef>
              <a:spcAft>
                <a:spcPts val="0"/>
              </a:spcAft>
              <a:buClr>
                <a:schemeClr val="accent2"/>
              </a:buClr>
              <a:buSzPts val="1400"/>
              <a:buFont typeface="Arial"/>
              <a:buNone/>
              <a:defRPr sz="1900" b="1">
                <a:solidFill>
                  <a:schemeClr val="accent2"/>
                </a:solidFill>
              </a:defRPr>
            </a:lvl3pPr>
            <a:lvl4pPr marL="1828800" lvl="3" indent="-228600" rtl="0">
              <a:spcBef>
                <a:spcPts val="600"/>
              </a:spcBef>
              <a:spcAft>
                <a:spcPts val="0"/>
              </a:spcAft>
              <a:buClr>
                <a:schemeClr val="accent2"/>
              </a:buClr>
              <a:buSzPts val="1400"/>
              <a:buFont typeface="Arial"/>
              <a:buNone/>
              <a:defRPr sz="1600" b="1">
                <a:solidFill>
                  <a:schemeClr val="accent2"/>
                </a:solidFill>
              </a:defRPr>
            </a:lvl4pPr>
            <a:lvl5pPr marL="2286000" lvl="4" indent="-228600" rtl="0">
              <a:spcBef>
                <a:spcPts val="600"/>
              </a:spcBef>
              <a:spcAft>
                <a:spcPts val="0"/>
              </a:spcAft>
              <a:buClr>
                <a:schemeClr val="accent2"/>
              </a:buClr>
              <a:buSzPts val="1400"/>
              <a:buFont typeface="Arial"/>
              <a:buNone/>
              <a:defRPr sz="1600" b="1">
                <a:solidFill>
                  <a:schemeClr val="accent2"/>
                </a:solidFill>
              </a:defRPr>
            </a:lvl5pPr>
            <a:lvl6pPr marL="2743200" lvl="5" indent="-228600" rtl="0">
              <a:spcBef>
                <a:spcPts val="600"/>
              </a:spcBef>
              <a:spcAft>
                <a:spcPts val="0"/>
              </a:spcAft>
              <a:buClr>
                <a:schemeClr val="accent2"/>
              </a:buClr>
              <a:buSzPts val="1400"/>
              <a:buFont typeface="Arial"/>
              <a:buNone/>
              <a:defRPr sz="1600" b="1">
                <a:solidFill>
                  <a:schemeClr val="accent2"/>
                </a:solidFill>
              </a:defRPr>
            </a:lvl6pPr>
            <a:lvl7pPr marL="3200400" lvl="6" indent="-228600" rtl="0">
              <a:spcBef>
                <a:spcPts val="0"/>
              </a:spcBef>
              <a:spcAft>
                <a:spcPts val="0"/>
              </a:spcAft>
              <a:buClr>
                <a:schemeClr val="accent2"/>
              </a:buClr>
              <a:buSzPts val="1400"/>
              <a:buFont typeface="Arial"/>
              <a:buNone/>
              <a:defRPr sz="1600" b="1">
                <a:solidFill>
                  <a:schemeClr val="accent2"/>
                </a:solidFill>
              </a:defRPr>
            </a:lvl7pPr>
            <a:lvl8pPr marL="3657600" lvl="7" indent="-228600" rtl="0">
              <a:spcBef>
                <a:spcPts val="0"/>
              </a:spcBef>
              <a:spcAft>
                <a:spcPts val="0"/>
              </a:spcAft>
              <a:buClr>
                <a:schemeClr val="accent2"/>
              </a:buClr>
              <a:buSzPts val="1400"/>
              <a:buFont typeface="Arial"/>
              <a:buNone/>
              <a:defRPr sz="1600" b="1">
                <a:solidFill>
                  <a:schemeClr val="accent2"/>
                </a:solidFill>
              </a:defRPr>
            </a:lvl8pPr>
            <a:lvl9pPr marL="4114800" lvl="8" indent="-228600" rtl="0">
              <a:spcBef>
                <a:spcPts val="0"/>
              </a:spcBef>
              <a:spcAft>
                <a:spcPts val="0"/>
              </a:spcAft>
              <a:buClr>
                <a:schemeClr val="accent2"/>
              </a:buClr>
              <a:buSzPts val="1400"/>
              <a:buFont typeface="Arial"/>
              <a:buNone/>
              <a:defRPr sz="1600" b="1">
                <a:solidFill>
                  <a:schemeClr val="accent2"/>
                </a:solidFill>
              </a:defRPr>
            </a:lvl9pPr>
          </a:lstStyle>
          <a:p>
            <a:endParaRPr/>
          </a:p>
        </p:txBody>
      </p:sp>
      <p:sp>
        <p:nvSpPr>
          <p:cNvPr id="134" name="Google Shape;134;p21"/>
          <p:cNvSpPr txBox="1">
            <a:spLocks noGrp="1"/>
          </p:cNvSpPr>
          <p:nvPr>
            <p:ph type="title"/>
          </p:nvPr>
        </p:nvSpPr>
        <p:spPr>
          <a:xfrm>
            <a:off x="571500" y="132841"/>
            <a:ext cx="67212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solidFill>
                  <a:schemeClr val="accent1"/>
                </a:solidFil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35" name="Google Shape;135;p21"/>
          <p:cNvSpPr txBox="1">
            <a:spLocks noGrp="1"/>
          </p:cNvSpPr>
          <p:nvPr>
            <p:ph type="body" idx="2"/>
          </p:nvPr>
        </p:nvSpPr>
        <p:spPr>
          <a:xfrm>
            <a:off x="571500" y="1689276"/>
            <a:ext cx="6714000" cy="2589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399"/>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spcBef>
                <a:spcPts val="300"/>
              </a:spcBef>
              <a:spcAft>
                <a:spcPts val="0"/>
              </a:spcAft>
              <a:buClr>
                <a:srgbClr val="5B5B5B"/>
              </a:buClr>
              <a:buSzPts val="1400"/>
              <a:buChar char="•"/>
              <a:defRPr>
                <a:solidFill>
                  <a:srgbClr val="5B5B5B"/>
                </a:solidFill>
              </a:defRPr>
            </a:lvl3pPr>
            <a:lvl4pPr marL="1828800" lvl="3" indent="-317500" rtl="0">
              <a:spcBef>
                <a:spcPts val="600"/>
              </a:spcBef>
              <a:spcAft>
                <a:spcPts val="0"/>
              </a:spcAft>
              <a:buClr>
                <a:srgbClr val="5B5B5B"/>
              </a:buClr>
              <a:buSzPts val="1400"/>
              <a:buChar char="•"/>
              <a:defRPr>
                <a:solidFill>
                  <a:srgbClr val="5B5B5B"/>
                </a:solidFill>
              </a:defRPr>
            </a:lvl4pPr>
            <a:lvl5pPr marL="2286000" lvl="4" indent="-228600" rtl="0">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_Basic">
  <p:cSld name="Basic">
    <p:spTree>
      <p:nvGrpSpPr>
        <p:cNvPr id="1" name="Shape 37"/>
        <p:cNvGrpSpPr/>
        <p:nvPr/>
      </p:nvGrpSpPr>
      <p:grpSpPr>
        <a:xfrm>
          <a:off x="0" y="0"/>
          <a:ext cx="0" cy="0"/>
          <a:chOff x="0" y="0"/>
          <a:chExt cx="0" cy="0"/>
        </a:xfrm>
      </p:grpSpPr>
      <p:sp>
        <p:nvSpPr>
          <p:cNvPr id="38" name="Google Shape;38;p4"/>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39" name="Google Shape;39;p4"/>
          <p:cNvSpPr txBox="1">
            <a:spLocks noGrp="1"/>
          </p:cNvSpPr>
          <p:nvPr>
            <p:ph type="body" idx="1"/>
          </p:nvPr>
        </p:nvSpPr>
        <p:spPr>
          <a:xfrm>
            <a:off x="571500" y="1688084"/>
            <a:ext cx="110460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40" name="Google Shape;40;p4"/>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41" name="Google Shape;41;p4"/>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 - Basic - Photo 1">
  <p:cSld name="Photo_Content_1">
    <p:spTree>
      <p:nvGrpSpPr>
        <p:cNvPr id="1" name="Shape 136"/>
        <p:cNvGrpSpPr/>
        <p:nvPr/>
      </p:nvGrpSpPr>
      <p:grpSpPr>
        <a:xfrm>
          <a:off x="0" y="0"/>
          <a:ext cx="0" cy="0"/>
          <a:chOff x="0" y="0"/>
          <a:chExt cx="0" cy="0"/>
        </a:xfrm>
      </p:grpSpPr>
      <p:sp>
        <p:nvSpPr>
          <p:cNvPr id="137" name="Google Shape;137;p22"/>
          <p:cNvSpPr txBox="1">
            <a:spLocks noGrp="1"/>
          </p:cNvSpPr>
          <p:nvPr>
            <p:ph type="body" idx="1"/>
          </p:nvPr>
        </p:nvSpPr>
        <p:spPr>
          <a:xfrm>
            <a:off x="571499" y="1079525"/>
            <a:ext cx="67182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b="0">
                <a:solidFill>
                  <a:schemeClr val="accent2"/>
                </a:solidFill>
                <a:latin typeface="Arial"/>
                <a:ea typeface="Arial"/>
                <a:cs typeface="Arial"/>
                <a:sym typeface="Arial"/>
              </a:defRPr>
            </a:lvl1pPr>
            <a:lvl2pPr marL="914400" lvl="1" indent="-228600" rtl="0">
              <a:spcBef>
                <a:spcPts val="0"/>
              </a:spcBef>
              <a:spcAft>
                <a:spcPts val="0"/>
              </a:spcAft>
              <a:buClr>
                <a:schemeClr val="accent2"/>
              </a:buClr>
              <a:buSzPts val="1800"/>
              <a:buFont typeface="Arial"/>
              <a:buNone/>
              <a:defRPr sz="2000" b="1">
                <a:solidFill>
                  <a:schemeClr val="accent2"/>
                </a:solidFill>
              </a:defRPr>
            </a:lvl2pPr>
            <a:lvl3pPr marL="1371600" lvl="2" indent="-228600" rtl="0">
              <a:spcBef>
                <a:spcPts val="300"/>
              </a:spcBef>
              <a:spcAft>
                <a:spcPts val="0"/>
              </a:spcAft>
              <a:buClr>
                <a:schemeClr val="accent2"/>
              </a:buClr>
              <a:buSzPts val="1400"/>
              <a:buFont typeface="Arial"/>
              <a:buNone/>
              <a:defRPr sz="1900" b="1">
                <a:solidFill>
                  <a:schemeClr val="accent2"/>
                </a:solidFill>
              </a:defRPr>
            </a:lvl3pPr>
            <a:lvl4pPr marL="1828800" lvl="3" indent="-228600" rtl="0">
              <a:spcBef>
                <a:spcPts val="600"/>
              </a:spcBef>
              <a:spcAft>
                <a:spcPts val="0"/>
              </a:spcAft>
              <a:buClr>
                <a:schemeClr val="accent2"/>
              </a:buClr>
              <a:buSzPts val="1400"/>
              <a:buFont typeface="Arial"/>
              <a:buNone/>
              <a:defRPr sz="1600" b="1">
                <a:solidFill>
                  <a:schemeClr val="accent2"/>
                </a:solidFill>
              </a:defRPr>
            </a:lvl4pPr>
            <a:lvl5pPr marL="2286000" lvl="4" indent="-228600" rtl="0">
              <a:spcBef>
                <a:spcPts val="600"/>
              </a:spcBef>
              <a:spcAft>
                <a:spcPts val="0"/>
              </a:spcAft>
              <a:buClr>
                <a:schemeClr val="accent2"/>
              </a:buClr>
              <a:buSzPts val="1400"/>
              <a:buFont typeface="Arial"/>
              <a:buNone/>
              <a:defRPr sz="1600" b="1">
                <a:solidFill>
                  <a:schemeClr val="accent2"/>
                </a:solidFill>
              </a:defRPr>
            </a:lvl5pPr>
            <a:lvl6pPr marL="2743200" lvl="5" indent="-228600" rtl="0">
              <a:spcBef>
                <a:spcPts val="600"/>
              </a:spcBef>
              <a:spcAft>
                <a:spcPts val="0"/>
              </a:spcAft>
              <a:buClr>
                <a:schemeClr val="accent2"/>
              </a:buClr>
              <a:buSzPts val="1400"/>
              <a:buFont typeface="Arial"/>
              <a:buNone/>
              <a:defRPr sz="1600" b="1">
                <a:solidFill>
                  <a:schemeClr val="accent2"/>
                </a:solidFill>
              </a:defRPr>
            </a:lvl6pPr>
            <a:lvl7pPr marL="3200400" lvl="6" indent="-228600" rtl="0">
              <a:spcBef>
                <a:spcPts val="0"/>
              </a:spcBef>
              <a:spcAft>
                <a:spcPts val="0"/>
              </a:spcAft>
              <a:buClr>
                <a:schemeClr val="accent2"/>
              </a:buClr>
              <a:buSzPts val="1400"/>
              <a:buFont typeface="Arial"/>
              <a:buNone/>
              <a:defRPr sz="1600" b="1">
                <a:solidFill>
                  <a:schemeClr val="accent2"/>
                </a:solidFill>
              </a:defRPr>
            </a:lvl7pPr>
            <a:lvl8pPr marL="3657600" lvl="7" indent="-228600" rtl="0">
              <a:spcBef>
                <a:spcPts val="0"/>
              </a:spcBef>
              <a:spcAft>
                <a:spcPts val="0"/>
              </a:spcAft>
              <a:buClr>
                <a:schemeClr val="accent2"/>
              </a:buClr>
              <a:buSzPts val="1400"/>
              <a:buFont typeface="Arial"/>
              <a:buNone/>
              <a:defRPr sz="1600" b="1">
                <a:solidFill>
                  <a:schemeClr val="accent2"/>
                </a:solidFill>
              </a:defRPr>
            </a:lvl8pPr>
            <a:lvl9pPr marL="4114800" lvl="8" indent="-228600" rtl="0">
              <a:spcBef>
                <a:spcPts val="0"/>
              </a:spcBef>
              <a:spcAft>
                <a:spcPts val="0"/>
              </a:spcAft>
              <a:buClr>
                <a:schemeClr val="accent2"/>
              </a:buClr>
              <a:buSzPts val="1400"/>
              <a:buFont typeface="Arial"/>
              <a:buNone/>
              <a:defRPr sz="1600" b="1">
                <a:solidFill>
                  <a:schemeClr val="accent2"/>
                </a:solidFill>
              </a:defRPr>
            </a:lvl9pPr>
          </a:lstStyle>
          <a:p>
            <a:endParaRPr/>
          </a:p>
        </p:txBody>
      </p:sp>
      <p:sp>
        <p:nvSpPr>
          <p:cNvPr id="138" name="Google Shape;138;p22"/>
          <p:cNvSpPr txBox="1">
            <a:spLocks noGrp="1"/>
          </p:cNvSpPr>
          <p:nvPr>
            <p:ph type="title"/>
          </p:nvPr>
        </p:nvSpPr>
        <p:spPr>
          <a:xfrm>
            <a:off x="571500" y="132841"/>
            <a:ext cx="67212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solidFill>
                  <a:schemeClr val="accent1"/>
                </a:solidFil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39" name="Google Shape;139;p22"/>
          <p:cNvSpPr txBox="1">
            <a:spLocks noGrp="1"/>
          </p:cNvSpPr>
          <p:nvPr>
            <p:ph type="body" idx="2"/>
          </p:nvPr>
        </p:nvSpPr>
        <p:spPr>
          <a:xfrm>
            <a:off x="571500" y="1689276"/>
            <a:ext cx="6714000" cy="2589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399"/>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spcBef>
                <a:spcPts val="300"/>
              </a:spcBef>
              <a:spcAft>
                <a:spcPts val="0"/>
              </a:spcAft>
              <a:buClr>
                <a:srgbClr val="5B5B5B"/>
              </a:buClr>
              <a:buSzPts val="1400"/>
              <a:buChar char="•"/>
              <a:defRPr>
                <a:solidFill>
                  <a:srgbClr val="5B5B5B"/>
                </a:solidFill>
              </a:defRPr>
            </a:lvl3pPr>
            <a:lvl4pPr marL="1828800" lvl="3" indent="-317500" rtl="0">
              <a:spcBef>
                <a:spcPts val="600"/>
              </a:spcBef>
              <a:spcAft>
                <a:spcPts val="0"/>
              </a:spcAft>
              <a:buClr>
                <a:srgbClr val="5B5B5B"/>
              </a:buClr>
              <a:buSzPts val="1400"/>
              <a:buChar char="•"/>
              <a:defRPr>
                <a:solidFill>
                  <a:srgbClr val="5B5B5B"/>
                </a:solidFill>
              </a:defRPr>
            </a:lvl4pPr>
            <a:lvl5pPr marL="2286000" lvl="4" indent="-228600" rtl="0">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40" name="Google Shape;140;p22"/>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2"/>
              </a:buClr>
              <a:buSzPts val="1400"/>
              <a:buFont typeface="Arial"/>
              <a:buNone/>
              <a:defRPr sz="1100" b="0" i="0" u="none" strike="noStrike" cap="none">
                <a:solidFill>
                  <a:schemeClr val="accent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141" name="Google Shape;141;p22"/>
          <p:cNvSpPr/>
          <p:nvPr/>
        </p:nvSpPr>
        <p:spPr>
          <a:xfrm>
            <a:off x="7857550" y="-1500"/>
            <a:ext cx="4331400" cy="6858000"/>
          </a:xfrm>
          <a:prstGeom prst="rect">
            <a:avLst/>
          </a:prstGeom>
          <a:solidFill>
            <a:srgbClr val="B7B7B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a:solidFill>
                  <a:srgbClr val="FFFFFF"/>
                </a:solidFill>
              </a:rPr>
              <a:t>Crop Your Image To </a:t>
            </a:r>
            <a:br>
              <a:rPr lang="en-US" sz="2400">
                <a:solidFill>
                  <a:srgbClr val="FFFFFF"/>
                </a:solidFill>
              </a:rPr>
            </a:br>
            <a:r>
              <a:rPr lang="en-US" sz="2400">
                <a:solidFill>
                  <a:srgbClr val="FFFFFF"/>
                </a:solidFill>
              </a:rPr>
              <a:t>this Space For A Photo slide</a:t>
            </a:r>
            <a:endParaRPr sz="2400">
              <a:solidFill>
                <a:srgbClr val="FFFFFF"/>
              </a:solidFill>
            </a:endParaRPr>
          </a:p>
          <a:p>
            <a:pPr marL="0" lvl="0" indent="0" algn="ctr" rtl="0">
              <a:spcBef>
                <a:spcPts val="0"/>
              </a:spcBef>
              <a:spcAft>
                <a:spcPts val="0"/>
              </a:spcAft>
              <a:buNone/>
            </a:pPr>
            <a:endParaRPr sz="2400">
              <a:solidFill>
                <a:srgbClr val="FFFFFF"/>
              </a:solidFill>
            </a:endParaRPr>
          </a:p>
          <a:p>
            <a:pPr marL="0" lvl="0" indent="0" algn="ctr" rtl="0">
              <a:spcBef>
                <a:spcPts val="0"/>
              </a:spcBef>
              <a:spcAft>
                <a:spcPts val="0"/>
              </a:spcAft>
              <a:buNone/>
            </a:pPr>
            <a:r>
              <a:rPr lang="en-US" sz="2400">
                <a:solidFill>
                  <a:srgbClr val="FFFFFF"/>
                </a:solidFill>
              </a:rPr>
              <a:t>Or place a shape the color of your Product Cloud</a:t>
            </a:r>
            <a:endParaRPr sz="2400">
              <a:solidFill>
                <a:srgbClr val="FFFFFF"/>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R - Segue_Slide_Blue Mountain">
  <p:cSld name="Segue_slide_4">
    <p:bg>
      <p:bgPr>
        <a:solidFill>
          <a:srgbClr val="178BD1"/>
        </a:solidFill>
        <a:effectLst/>
      </p:bgPr>
    </p:bg>
    <p:spTree>
      <p:nvGrpSpPr>
        <p:cNvPr id="1" name="Shape 142"/>
        <p:cNvGrpSpPr/>
        <p:nvPr/>
      </p:nvGrpSpPr>
      <p:grpSpPr>
        <a:xfrm>
          <a:off x="0" y="0"/>
          <a:ext cx="0" cy="0"/>
          <a:chOff x="0" y="0"/>
          <a:chExt cx="0" cy="0"/>
        </a:xfrm>
      </p:grpSpPr>
      <p:sp>
        <p:nvSpPr>
          <p:cNvPr id="143" name="Google Shape;143;p23"/>
          <p:cNvSpPr txBox="1">
            <a:spLocks noGrp="1"/>
          </p:cNvSpPr>
          <p:nvPr>
            <p:ph type="ctrTitle"/>
          </p:nvPr>
        </p:nvSpPr>
        <p:spPr>
          <a:xfrm>
            <a:off x="4131625" y="1926275"/>
            <a:ext cx="67605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4800"/>
              <a:buNone/>
              <a:defRPr sz="4800" b="0" i="0" u="none" strike="noStrike" cap="none">
                <a:solidFill>
                  <a:schemeClr val="lt1"/>
                </a:solidFil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144" name="Google Shape;144;p23"/>
          <p:cNvSpPr txBox="1">
            <a:spLocks noGrp="1"/>
          </p:cNvSpPr>
          <p:nvPr>
            <p:ph type="body" idx="1"/>
          </p:nvPr>
        </p:nvSpPr>
        <p:spPr>
          <a:xfrm>
            <a:off x="554972"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
        <p:nvSpPr>
          <p:cNvPr id="145" name="Google Shape;145;p23"/>
          <p:cNvSpPr txBox="1">
            <a:spLocks noGrp="1"/>
          </p:cNvSpPr>
          <p:nvPr>
            <p:ph type="body" idx="2"/>
          </p:nvPr>
        </p:nvSpPr>
        <p:spPr>
          <a:xfrm>
            <a:off x="4123523" y="3862863"/>
            <a:ext cx="7470300" cy="7158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rgbClr val="7F7F7F"/>
              </a:buClr>
              <a:buSzPts val="2000"/>
              <a:buFont typeface="Arial"/>
              <a:buNone/>
              <a:defRPr sz="2400" b="0" i="0" u="none" strike="noStrike" cap="none">
                <a:solidFill>
                  <a:schemeClr val="lt1"/>
                </a:solidFill>
                <a:latin typeface="Arial"/>
                <a:ea typeface="Arial"/>
                <a:cs typeface="Arial"/>
                <a:sym typeface="Arial"/>
              </a:defRPr>
            </a:lvl1pPr>
            <a:lvl2pPr marL="914400" marR="0" lvl="1" indent="-228600" algn="l" rtl="0">
              <a:spcBef>
                <a:spcPts val="200"/>
              </a:spcBef>
              <a:spcAft>
                <a:spcPts val="0"/>
              </a:spcAft>
              <a:buClr>
                <a:schemeClr val="accent2"/>
              </a:buClr>
              <a:buSzPts val="1800"/>
              <a:buFont typeface="Arial"/>
              <a:buNone/>
              <a:defRPr sz="2000" b="1" i="0" u="none" strike="noStrike" cap="none">
                <a:solidFill>
                  <a:schemeClr val="accent2"/>
                </a:solidFill>
                <a:latin typeface="Arial"/>
                <a:ea typeface="Arial"/>
                <a:cs typeface="Arial"/>
                <a:sym typeface="Arial"/>
              </a:defRPr>
            </a:lvl2pPr>
            <a:lvl3pPr marL="1371600" marR="0" lvl="2" indent="-228600" algn="l" rtl="0">
              <a:spcBef>
                <a:spcPts val="600"/>
              </a:spcBef>
              <a:spcAft>
                <a:spcPts val="0"/>
              </a:spcAft>
              <a:buClr>
                <a:schemeClr val="accent2"/>
              </a:buClr>
              <a:buSzPts val="1400"/>
              <a:buFont typeface="Arial"/>
              <a:buNone/>
              <a:defRPr sz="1800" b="1" i="0" u="none" strike="noStrike" cap="none">
                <a:solidFill>
                  <a:schemeClr val="accent2"/>
                </a:solidFill>
                <a:latin typeface="Arial"/>
                <a:ea typeface="Arial"/>
                <a:cs typeface="Arial"/>
                <a:sym typeface="Arial"/>
              </a:defRPr>
            </a:lvl3pPr>
            <a:lvl4pPr marL="1828800" marR="0" lvl="3" indent="-228600" algn="l" rtl="0">
              <a:spcBef>
                <a:spcPts val="600"/>
              </a:spcBef>
              <a:spcAft>
                <a:spcPts val="0"/>
              </a:spcAft>
              <a:buClr>
                <a:schemeClr val="accent2"/>
              </a:buClr>
              <a:buSzPts val="1400"/>
              <a:buFont typeface="Arial"/>
              <a:buNone/>
              <a:defRPr sz="16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Clr>
                <a:srgbClr val="7F7F7F"/>
              </a:buClr>
              <a:buSzPts val="1400"/>
              <a:buFont typeface="Arial"/>
              <a:buNone/>
              <a:defRPr sz="1600" b="1" i="0" u="none" strike="noStrike" cap="none">
                <a:solidFill>
                  <a:srgbClr val="5C656A"/>
                </a:solidFill>
                <a:latin typeface="Arial"/>
                <a:ea typeface="Arial"/>
                <a:cs typeface="Arial"/>
                <a:sym typeface="Arial"/>
              </a:defRPr>
            </a:lvl5pPr>
            <a:lvl6pPr marL="2743200" marR="0" lvl="5" indent="-228600" algn="l" rtl="0">
              <a:spcBef>
                <a:spcPts val="60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9pPr>
          </a:lstStyle>
          <a:p>
            <a:endParaRPr/>
          </a:p>
        </p:txBody>
      </p:sp>
      <p:sp>
        <p:nvSpPr>
          <p:cNvPr id="146" name="Google Shape;146;p23"/>
          <p:cNvSpPr/>
          <p:nvPr/>
        </p:nvSpPr>
        <p:spPr>
          <a:xfrm>
            <a:off x="10198651" y="-567871"/>
            <a:ext cx="2872200" cy="1992600"/>
          </a:xfrm>
          <a:custGeom>
            <a:avLst/>
            <a:gdLst/>
            <a:ahLst/>
            <a:cxnLst/>
            <a:rect l="l" t="t" r="r" b="b"/>
            <a:pathLst>
              <a:path w="120000" h="120000" extrusionOk="0">
                <a:moveTo>
                  <a:pt x="49950" y="13094"/>
                </a:moveTo>
                <a:cubicBezTo>
                  <a:pt x="53822" y="7327"/>
                  <a:pt x="59205" y="3766"/>
                  <a:pt x="65155" y="3766"/>
                </a:cubicBezTo>
                <a:cubicBezTo>
                  <a:pt x="73083" y="3766"/>
                  <a:pt x="79983" y="10077"/>
                  <a:pt x="83672" y="19433"/>
                </a:cubicBezTo>
                <a:cubicBezTo>
                  <a:pt x="86866" y="17394"/>
                  <a:pt x="90411" y="16266"/>
                  <a:pt x="94133" y="16266"/>
                </a:cubicBezTo>
                <a:cubicBezTo>
                  <a:pt x="108422" y="16266"/>
                  <a:pt x="120000" y="32955"/>
                  <a:pt x="120000" y="53544"/>
                </a:cubicBezTo>
                <a:cubicBezTo>
                  <a:pt x="120000" y="74127"/>
                  <a:pt x="108422" y="90811"/>
                  <a:pt x="94133" y="90811"/>
                </a:cubicBezTo>
                <a:cubicBezTo>
                  <a:pt x="92383" y="90811"/>
                  <a:pt x="90688" y="90555"/>
                  <a:pt x="89033" y="90088"/>
                </a:cubicBezTo>
                <a:cubicBezTo>
                  <a:pt x="85783" y="98344"/>
                  <a:pt x="79616" y="103933"/>
                  <a:pt x="72527" y="103933"/>
                </a:cubicBezTo>
                <a:cubicBezTo>
                  <a:pt x="69555" y="103933"/>
                  <a:pt x="66744" y="102961"/>
                  <a:pt x="64244" y="101211"/>
                </a:cubicBezTo>
                <a:cubicBezTo>
                  <a:pt x="60966" y="112272"/>
                  <a:pt x="53322" y="120000"/>
                  <a:pt x="44394" y="120000"/>
                </a:cubicBezTo>
                <a:cubicBezTo>
                  <a:pt x="35100" y="120000"/>
                  <a:pt x="27194" y="111588"/>
                  <a:pt x="24155" y="99816"/>
                </a:cubicBezTo>
                <a:cubicBezTo>
                  <a:pt x="22822" y="100222"/>
                  <a:pt x="21444" y="100444"/>
                  <a:pt x="20033" y="100444"/>
                </a:cubicBezTo>
                <a:cubicBezTo>
                  <a:pt x="8972" y="100444"/>
                  <a:pt x="0" y="87488"/>
                  <a:pt x="0" y="71522"/>
                </a:cubicBezTo>
                <a:cubicBezTo>
                  <a:pt x="0" y="60822"/>
                  <a:pt x="4027" y="51494"/>
                  <a:pt x="10005" y="46483"/>
                </a:cubicBezTo>
                <a:cubicBezTo>
                  <a:pt x="8761" y="42438"/>
                  <a:pt x="8083" y="37950"/>
                  <a:pt x="8083" y="33255"/>
                </a:cubicBezTo>
                <a:cubicBezTo>
                  <a:pt x="8083" y="14888"/>
                  <a:pt x="18511" y="0"/>
                  <a:pt x="31383" y="0"/>
                </a:cubicBezTo>
                <a:cubicBezTo>
                  <a:pt x="38966" y="0"/>
                  <a:pt x="45683" y="5138"/>
                  <a:pt x="49950" y="13094"/>
                </a:cubicBezTo>
              </a:path>
            </a:pathLst>
          </a:custGeom>
          <a:solidFill>
            <a:srgbClr val="FFFFFF"/>
          </a:solidFill>
          <a:ln>
            <a:noFill/>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None/>
            </a:pPr>
            <a:endParaRPr sz="900">
              <a:solidFill>
                <a:schemeClr val="dk1"/>
              </a:solidFill>
              <a:latin typeface="Arial"/>
              <a:ea typeface="Arial"/>
              <a:cs typeface="Arial"/>
              <a:sym typeface="Arial"/>
            </a:endParaRPr>
          </a:p>
        </p:txBody>
      </p:sp>
      <p:pic>
        <p:nvPicPr>
          <p:cNvPr id="147" name="Google Shape;147;p23"/>
          <p:cNvPicPr preferRelativeResize="0"/>
          <p:nvPr/>
        </p:nvPicPr>
        <p:blipFill rotWithShape="1">
          <a:blip r:embed="rId2">
            <a:alphaModFix/>
          </a:blip>
          <a:srcRect/>
          <a:stretch/>
        </p:blipFill>
        <p:spPr>
          <a:xfrm>
            <a:off x="11008523" y="537373"/>
            <a:ext cx="661500" cy="463200"/>
          </a:xfrm>
          <a:prstGeom prst="rect">
            <a:avLst/>
          </a:prstGeom>
          <a:noFill/>
          <a:ln>
            <a:noFill/>
          </a:ln>
        </p:spPr>
      </p:pic>
      <p:grpSp>
        <p:nvGrpSpPr>
          <p:cNvPr id="148" name="Google Shape;148;p23"/>
          <p:cNvGrpSpPr/>
          <p:nvPr/>
        </p:nvGrpSpPr>
        <p:grpSpPr>
          <a:xfrm>
            <a:off x="-4178923" y="1354534"/>
            <a:ext cx="9390072" cy="5503500"/>
            <a:chOff x="0" y="0"/>
            <a:chExt cx="18783900" cy="11007000"/>
          </a:xfrm>
        </p:grpSpPr>
        <p:sp>
          <p:nvSpPr>
            <p:cNvPr id="149" name="Google Shape;149;p23"/>
            <p:cNvSpPr/>
            <p:nvPr/>
          </p:nvSpPr>
          <p:spPr>
            <a:xfrm>
              <a:off x="0" y="0"/>
              <a:ext cx="18783900" cy="11007000"/>
            </a:xfrm>
            <a:custGeom>
              <a:avLst/>
              <a:gdLst/>
              <a:ahLst/>
              <a:cxnLst/>
              <a:rect l="l" t="t" r="r" b="b"/>
              <a:pathLst>
                <a:path w="120000" h="120000" extrusionOk="0">
                  <a:moveTo>
                    <a:pt x="0" y="120000"/>
                  </a:moveTo>
                  <a:lnTo>
                    <a:pt x="5766" y="89577"/>
                  </a:lnTo>
                  <a:lnTo>
                    <a:pt x="10744" y="92261"/>
                  </a:lnTo>
                  <a:lnTo>
                    <a:pt x="12838" y="83766"/>
                  </a:lnTo>
                  <a:lnTo>
                    <a:pt x="15166" y="83766"/>
                  </a:lnTo>
                  <a:lnTo>
                    <a:pt x="23594" y="53350"/>
                  </a:lnTo>
                  <a:lnTo>
                    <a:pt x="42872" y="37177"/>
                  </a:lnTo>
                  <a:lnTo>
                    <a:pt x="62005" y="583"/>
                  </a:lnTo>
                  <a:lnTo>
                    <a:pt x="69961" y="3311"/>
                  </a:lnTo>
                  <a:lnTo>
                    <a:pt x="72627" y="0"/>
                  </a:lnTo>
                  <a:lnTo>
                    <a:pt x="78077" y="18488"/>
                  </a:lnTo>
                  <a:lnTo>
                    <a:pt x="87788" y="59666"/>
                  </a:lnTo>
                  <a:lnTo>
                    <a:pt x="92927" y="55605"/>
                  </a:lnTo>
                  <a:lnTo>
                    <a:pt x="102705" y="83322"/>
                  </a:lnTo>
                  <a:lnTo>
                    <a:pt x="106900" y="84511"/>
                  </a:lnTo>
                  <a:lnTo>
                    <a:pt x="120000" y="120000"/>
                  </a:lnTo>
                  <a:cubicBezTo>
                    <a:pt x="120000" y="120000"/>
                    <a:pt x="0" y="120000"/>
                    <a:pt x="0" y="120000"/>
                  </a:cubicBezTo>
                  <a:close/>
                </a:path>
              </a:pathLst>
            </a:custGeom>
            <a:gradFill>
              <a:gsLst>
                <a:gs pos="0">
                  <a:srgbClr val="00B2A9"/>
                </a:gs>
                <a:gs pos="61890">
                  <a:srgbClr val="00A59C"/>
                </a:gs>
                <a:gs pos="100000">
                  <a:srgbClr val="009790"/>
                </a:gs>
              </a:gsLst>
              <a:lin ang="5400012"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pic>
          <p:nvPicPr>
            <p:cNvPr id="150" name="Google Shape;150;p23"/>
            <p:cNvPicPr preferRelativeResize="0"/>
            <p:nvPr/>
          </p:nvPicPr>
          <p:blipFill rotWithShape="1">
            <a:blip r:embed="rId3">
              <a:alphaModFix amt="18400"/>
            </a:blip>
            <a:srcRect l="16128" t="1550" r="56760" b="1550"/>
            <a:stretch/>
          </p:blipFill>
          <p:spPr>
            <a:xfrm>
              <a:off x="0" y="0"/>
              <a:ext cx="18783600" cy="11007000"/>
            </a:xfrm>
            <a:custGeom>
              <a:avLst/>
              <a:gdLst/>
              <a:ahLst/>
              <a:cxnLst/>
              <a:rect l="l" t="t" r="r" b="b"/>
              <a:pathLst>
                <a:path w="120000" h="120000" extrusionOk="0">
                  <a:moveTo>
                    <a:pt x="72627" y="0"/>
                  </a:moveTo>
                  <a:lnTo>
                    <a:pt x="69955" y="3311"/>
                  </a:lnTo>
                  <a:lnTo>
                    <a:pt x="62005" y="583"/>
                  </a:lnTo>
                  <a:lnTo>
                    <a:pt x="42866" y="37177"/>
                  </a:lnTo>
                  <a:lnTo>
                    <a:pt x="23594" y="53350"/>
                  </a:lnTo>
                  <a:lnTo>
                    <a:pt x="15166" y="83766"/>
                  </a:lnTo>
                  <a:lnTo>
                    <a:pt x="12838" y="83766"/>
                  </a:lnTo>
                  <a:lnTo>
                    <a:pt x="10744" y="92261"/>
                  </a:lnTo>
                  <a:lnTo>
                    <a:pt x="5761" y="89577"/>
                  </a:lnTo>
                  <a:lnTo>
                    <a:pt x="0" y="120000"/>
                  </a:lnTo>
                  <a:cubicBezTo>
                    <a:pt x="0" y="120000"/>
                    <a:pt x="120000" y="120000"/>
                    <a:pt x="120000" y="120000"/>
                  </a:cubicBezTo>
                  <a:lnTo>
                    <a:pt x="106900" y="84511"/>
                  </a:lnTo>
                  <a:lnTo>
                    <a:pt x="102705" y="83322"/>
                  </a:lnTo>
                  <a:lnTo>
                    <a:pt x="92927" y="55605"/>
                  </a:lnTo>
                  <a:lnTo>
                    <a:pt x="87788" y="59666"/>
                  </a:lnTo>
                  <a:lnTo>
                    <a:pt x="78077" y="18488"/>
                  </a:lnTo>
                  <a:lnTo>
                    <a:pt x="72627" y="0"/>
                  </a:lnTo>
                  <a:close/>
                </a:path>
              </a:pathLst>
            </a:custGeom>
            <a:noFill/>
            <a:ln>
              <a:noFill/>
            </a:ln>
          </p:spPr>
        </p:pic>
        <p:sp>
          <p:nvSpPr>
            <p:cNvPr id="151" name="Google Shape;151;p23"/>
            <p:cNvSpPr/>
            <p:nvPr/>
          </p:nvSpPr>
          <p:spPr>
            <a:xfrm>
              <a:off x="6718541" y="45704"/>
              <a:ext cx="3063900" cy="3356700"/>
            </a:xfrm>
            <a:custGeom>
              <a:avLst/>
              <a:gdLst/>
              <a:ahLst/>
              <a:cxnLst/>
              <a:rect l="l" t="t" r="r" b="b"/>
              <a:pathLst>
                <a:path w="120000" h="120000" extrusionOk="0">
                  <a:moveTo>
                    <a:pt x="117305" y="0"/>
                  </a:moveTo>
                  <a:lnTo>
                    <a:pt x="120000" y="70483"/>
                  </a:lnTo>
                  <a:lnTo>
                    <a:pt x="0" y="120000"/>
                  </a:lnTo>
                  <a:cubicBezTo>
                    <a:pt x="0" y="120000"/>
                    <a:pt x="117305" y="0"/>
                    <a:pt x="117305" y="0"/>
                  </a:cubicBezTo>
                  <a:close/>
                </a:path>
              </a:pathLst>
            </a:custGeom>
            <a:gradFill>
              <a:gsLst>
                <a:gs pos="0">
                  <a:srgbClr val="009790"/>
                </a:gs>
                <a:gs pos="38110">
                  <a:srgbClr val="00A59C"/>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2" name="Google Shape;152;p23"/>
            <p:cNvSpPr/>
            <p:nvPr/>
          </p:nvSpPr>
          <p:spPr>
            <a:xfrm>
              <a:off x="0" y="3404975"/>
              <a:ext cx="6710400" cy="7596600"/>
            </a:xfrm>
            <a:custGeom>
              <a:avLst/>
              <a:gdLst/>
              <a:ahLst/>
              <a:cxnLst/>
              <a:rect l="l" t="t" r="r" b="b"/>
              <a:pathLst>
                <a:path w="120000" h="120000" extrusionOk="0">
                  <a:moveTo>
                    <a:pt x="79233" y="42050"/>
                  </a:moveTo>
                  <a:lnTo>
                    <a:pt x="105144" y="32583"/>
                  </a:lnTo>
                  <a:lnTo>
                    <a:pt x="120000" y="0"/>
                  </a:lnTo>
                  <a:lnTo>
                    <a:pt x="66038" y="23427"/>
                  </a:lnTo>
                  <a:lnTo>
                    <a:pt x="42455" y="67500"/>
                  </a:lnTo>
                  <a:lnTo>
                    <a:pt x="35938" y="67500"/>
                  </a:lnTo>
                  <a:lnTo>
                    <a:pt x="30072" y="79811"/>
                  </a:lnTo>
                  <a:lnTo>
                    <a:pt x="16133" y="75922"/>
                  </a:lnTo>
                  <a:lnTo>
                    <a:pt x="0" y="120000"/>
                  </a:lnTo>
                  <a:lnTo>
                    <a:pt x="40955" y="120000"/>
                  </a:lnTo>
                  <a:lnTo>
                    <a:pt x="70922" y="89988"/>
                  </a:lnTo>
                  <a:cubicBezTo>
                    <a:pt x="70922" y="89988"/>
                    <a:pt x="79233" y="42050"/>
                    <a:pt x="79233" y="42050"/>
                  </a:cubicBezTo>
                  <a:close/>
                </a:path>
              </a:pathLst>
            </a:custGeom>
            <a:gradFill>
              <a:gsLst>
                <a:gs pos="0">
                  <a:srgbClr val="009C95"/>
                </a:gs>
                <a:gs pos="100000">
                  <a:srgbClr val="007F78"/>
                </a:gs>
              </a:gsLst>
              <a:lin ang="6133628"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3" name="Google Shape;153;p23"/>
            <p:cNvSpPr/>
            <p:nvPr/>
          </p:nvSpPr>
          <p:spPr>
            <a:xfrm>
              <a:off x="1770741" y="4890367"/>
              <a:ext cx="1318800" cy="2790000"/>
            </a:xfrm>
            <a:custGeom>
              <a:avLst/>
              <a:gdLst/>
              <a:ahLst/>
              <a:cxnLst/>
              <a:rect l="l" t="t" r="r" b="b"/>
              <a:pathLst>
                <a:path w="120000" h="120000" extrusionOk="0">
                  <a:moveTo>
                    <a:pt x="120000" y="0"/>
                  </a:moveTo>
                  <a:lnTo>
                    <a:pt x="94972" y="94272"/>
                  </a:lnTo>
                  <a:lnTo>
                    <a:pt x="0" y="120000"/>
                  </a:lnTo>
                  <a:cubicBezTo>
                    <a:pt x="0" y="120000"/>
                    <a:pt x="120000" y="0"/>
                    <a:pt x="120000" y="0"/>
                  </a:cubicBezTo>
                  <a:close/>
                </a:path>
              </a:pathLst>
            </a:custGeom>
            <a:solidFill>
              <a:srgbClr val="007F79"/>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4" name="Google Shape;154;p23"/>
            <p:cNvSpPr/>
            <p:nvPr/>
          </p:nvSpPr>
          <p:spPr>
            <a:xfrm>
              <a:off x="3610645" y="5027481"/>
              <a:ext cx="4531200" cy="5970600"/>
            </a:xfrm>
            <a:custGeom>
              <a:avLst/>
              <a:gdLst/>
              <a:ahLst/>
              <a:cxnLst/>
              <a:rect l="l" t="t" r="r" b="b"/>
              <a:pathLst>
                <a:path w="120000" h="120000" extrusionOk="0">
                  <a:moveTo>
                    <a:pt x="97961" y="0"/>
                  </a:moveTo>
                  <a:lnTo>
                    <a:pt x="120000" y="43655"/>
                  </a:lnTo>
                  <a:lnTo>
                    <a:pt x="76561" y="91961"/>
                  </a:lnTo>
                  <a:lnTo>
                    <a:pt x="20088" y="103944"/>
                  </a:lnTo>
                  <a:lnTo>
                    <a:pt x="0" y="120000"/>
                  </a:lnTo>
                  <a:lnTo>
                    <a:pt x="35838" y="76744"/>
                  </a:lnTo>
                  <a:lnTo>
                    <a:pt x="76016" y="63916"/>
                  </a:lnTo>
                  <a:lnTo>
                    <a:pt x="94477" y="43655"/>
                  </a:lnTo>
                  <a:cubicBezTo>
                    <a:pt x="94477" y="43655"/>
                    <a:pt x="97961" y="0"/>
                    <a:pt x="97961" y="0"/>
                  </a:cubicBezTo>
                  <a:close/>
                </a:path>
              </a:pathLst>
            </a:custGeom>
            <a:gradFill>
              <a:gsLst>
                <a:gs pos="0">
                  <a:srgbClr val="009C95"/>
                </a:gs>
                <a:gs pos="100000">
                  <a:srgbClr val="007F78"/>
                </a:gs>
              </a:gsLst>
              <a:lin ang="6133628"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5" name="Google Shape;155;p23"/>
            <p:cNvSpPr/>
            <p:nvPr/>
          </p:nvSpPr>
          <p:spPr>
            <a:xfrm>
              <a:off x="9712179" y="45704"/>
              <a:ext cx="1245300" cy="598200"/>
            </a:xfrm>
            <a:custGeom>
              <a:avLst/>
              <a:gdLst/>
              <a:ahLst/>
              <a:cxnLst/>
              <a:rect l="l" t="t" r="r" b="b"/>
              <a:pathLst>
                <a:path w="120000" h="120000" extrusionOk="0">
                  <a:moveTo>
                    <a:pt x="0" y="0"/>
                  </a:moveTo>
                  <a:lnTo>
                    <a:pt x="82733" y="120000"/>
                  </a:lnTo>
                  <a:lnTo>
                    <a:pt x="120000" y="50227"/>
                  </a:lnTo>
                  <a:cubicBezTo>
                    <a:pt x="120000" y="50227"/>
                    <a:pt x="0" y="0"/>
                    <a:pt x="0" y="0"/>
                  </a:cubicBezTo>
                  <a:close/>
                </a:path>
              </a:pathLst>
            </a:custGeom>
            <a:gradFill>
              <a:gsLst>
                <a:gs pos="0">
                  <a:srgbClr val="64CCC9"/>
                </a:gs>
                <a:gs pos="100000">
                  <a:srgbClr val="00B2A9"/>
                </a:gs>
              </a:gsLst>
              <a:path path="circle">
                <a:fillToRect l="50000" t="50000" r="50000" b="50000"/>
              </a:path>
              <a:tileRect/>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6" name="Google Shape;156;p23"/>
            <p:cNvSpPr/>
            <p:nvPr/>
          </p:nvSpPr>
          <p:spPr>
            <a:xfrm>
              <a:off x="10946196" y="0"/>
              <a:ext cx="2790600" cy="6524400"/>
            </a:xfrm>
            <a:custGeom>
              <a:avLst/>
              <a:gdLst/>
              <a:ahLst/>
              <a:cxnLst/>
              <a:rect l="l" t="t" r="r" b="b"/>
              <a:pathLst>
                <a:path w="120000" h="120000" extrusionOk="0">
                  <a:moveTo>
                    <a:pt x="17961" y="0"/>
                  </a:moveTo>
                  <a:lnTo>
                    <a:pt x="3544" y="48238"/>
                  </a:lnTo>
                  <a:lnTo>
                    <a:pt x="0" y="62722"/>
                  </a:lnTo>
                  <a:lnTo>
                    <a:pt x="41083" y="67238"/>
                  </a:lnTo>
                  <a:lnTo>
                    <a:pt x="42388" y="86505"/>
                  </a:lnTo>
                  <a:lnTo>
                    <a:pt x="42388" y="120000"/>
                  </a:lnTo>
                  <a:lnTo>
                    <a:pt x="120000" y="100661"/>
                  </a:lnTo>
                  <a:lnTo>
                    <a:pt x="54655" y="31188"/>
                  </a:lnTo>
                  <a:cubicBezTo>
                    <a:pt x="54655" y="31188"/>
                    <a:pt x="17961" y="0"/>
                    <a:pt x="17961" y="0"/>
                  </a:cubicBezTo>
                  <a:close/>
                </a:path>
              </a:pathLst>
            </a:custGeom>
            <a:gradFill>
              <a:gsLst>
                <a:gs pos="0">
                  <a:srgbClr val="64CCC9"/>
                </a:gs>
                <a:gs pos="100000">
                  <a:srgbClr val="00B2A9"/>
                </a:gs>
              </a:gsLst>
              <a:path path="circle">
                <a:fillToRect l="50000" t="50000" r="50000" b="50000"/>
              </a:path>
              <a:tileRect/>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7" name="Google Shape;157;p23"/>
            <p:cNvSpPr/>
            <p:nvPr/>
          </p:nvSpPr>
          <p:spPr>
            <a:xfrm>
              <a:off x="14488283" y="5096037"/>
              <a:ext cx="1577700" cy="3116100"/>
            </a:xfrm>
            <a:custGeom>
              <a:avLst/>
              <a:gdLst/>
              <a:ahLst/>
              <a:cxnLst/>
              <a:rect l="l" t="t" r="r" b="b"/>
              <a:pathLst>
                <a:path w="120000" h="120000" extrusionOk="0">
                  <a:moveTo>
                    <a:pt x="3550" y="0"/>
                  </a:moveTo>
                  <a:lnTo>
                    <a:pt x="0" y="120000"/>
                  </a:lnTo>
                  <a:lnTo>
                    <a:pt x="120000" y="97888"/>
                  </a:lnTo>
                  <a:cubicBezTo>
                    <a:pt x="120000" y="97888"/>
                    <a:pt x="3550" y="0"/>
                    <a:pt x="3550" y="0"/>
                  </a:cubicBezTo>
                  <a:close/>
                </a:path>
              </a:pathLst>
            </a:custGeom>
            <a:gradFill>
              <a:gsLst>
                <a:gs pos="0">
                  <a:srgbClr val="64CCC9"/>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8" name="Google Shape;158;p23"/>
            <p:cNvSpPr/>
            <p:nvPr/>
          </p:nvSpPr>
          <p:spPr>
            <a:xfrm>
              <a:off x="11913692" y="5461672"/>
              <a:ext cx="1804800" cy="1987800"/>
            </a:xfrm>
            <a:custGeom>
              <a:avLst/>
              <a:gdLst/>
              <a:ahLst/>
              <a:cxnLst/>
              <a:rect l="l" t="t" r="r" b="b"/>
              <a:pathLst>
                <a:path w="120000" h="120000" extrusionOk="0">
                  <a:moveTo>
                    <a:pt x="120000" y="0"/>
                  </a:moveTo>
                  <a:lnTo>
                    <a:pt x="0" y="30583"/>
                  </a:lnTo>
                  <a:lnTo>
                    <a:pt x="2722" y="120000"/>
                  </a:lnTo>
                  <a:cubicBezTo>
                    <a:pt x="2722" y="120000"/>
                    <a:pt x="120000" y="0"/>
                    <a:pt x="120000" y="0"/>
                  </a:cubicBezTo>
                  <a:close/>
                </a:path>
              </a:pathLst>
            </a:custGeom>
            <a:gradFill>
              <a:gsLst>
                <a:gs pos="0">
                  <a:srgbClr val="009790"/>
                </a:gs>
                <a:gs pos="27980">
                  <a:srgbClr val="009790"/>
                </a:gs>
                <a:gs pos="55430">
                  <a:srgbClr val="00A59C"/>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grpSp>
      <p:pic>
        <p:nvPicPr>
          <p:cNvPr id="159" name="Google Shape;159;p23"/>
          <p:cNvPicPr preferRelativeResize="0"/>
          <p:nvPr/>
        </p:nvPicPr>
        <p:blipFill rotWithShape="1">
          <a:blip r:embed="rId4">
            <a:alphaModFix/>
          </a:blip>
          <a:srcRect/>
          <a:stretch/>
        </p:blipFill>
        <p:spPr>
          <a:xfrm>
            <a:off x="-4397661" y="-26733"/>
            <a:ext cx="4404900" cy="6930600"/>
          </a:xfrm>
          <a:prstGeom prst="rect">
            <a:avLst/>
          </a:prstGeom>
          <a:noFill/>
          <a:ln>
            <a:noFill/>
          </a:ln>
        </p:spPr>
      </p:pic>
      <p:pic>
        <p:nvPicPr>
          <p:cNvPr id="160" name="Google Shape;160;p23"/>
          <p:cNvPicPr preferRelativeResize="0"/>
          <p:nvPr/>
        </p:nvPicPr>
        <p:blipFill rotWithShape="1">
          <a:blip r:embed="rId5">
            <a:alphaModFix/>
          </a:blip>
          <a:srcRect/>
          <a:stretch/>
        </p:blipFill>
        <p:spPr>
          <a:xfrm>
            <a:off x="-3388659" y="-779924"/>
            <a:ext cx="17898000" cy="774600"/>
          </a:xfrm>
          <a:prstGeom prst="rect">
            <a:avLst/>
          </a:prstGeom>
          <a:noFill/>
          <a:ln>
            <a:noFill/>
          </a:ln>
        </p:spPr>
      </p:pic>
      <p:pic>
        <p:nvPicPr>
          <p:cNvPr id="161" name="Google Shape;161;p23"/>
          <p:cNvPicPr preferRelativeResize="0"/>
          <p:nvPr/>
        </p:nvPicPr>
        <p:blipFill rotWithShape="1">
          <a:blip r:embed="rId4">
            <a:alphaModFix/>
          </a:blip>
          <a:srcRect/>
          <a:stretch/>
        </p:blipFill>
        <p:spPr>
          <a:xfrm>
            <a:off x="12188284" y="-90233"/>
            <a:ext cx="2289600" cy="693060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 - Segue Slide - White">
  <p:cSld name="Segue_slide_2">
    <p:bg>
      <p:bgPr>
        <a:solidFill>
          <a:srgbClr val="178BD1"/>
        </a:solidFill>
        <a:effectLst/>
      </p:bgPr>
    </p:bg>
    <p:spTree>
      <p:nvGrpSpPr>
        <p:cNvPr id="1" name="Shape 162"/>
        <p:cNvGrpSpPr/>
        <p:nvPr/>
      </p:nvGrpSpPr>
      <p:grpSpPr>
        <a:xfrm>
          <a:off x="0" y="0"/>
          <a:ext cx="0" cy="0"/>
          <a:chOff x="0" y="0"/>
          <a:chExt cx="0" cy="0"/>
        </a:xfrm>
      </p:grpSpPr>
      <p:pic>
        <p:nvPicPr>
          <p:cNvPr id="163" name="Google Shape;163;p24" descr="Salesforce Corporate PowerPoint Template - Official_Chatter Version_Sept16_Google Slides Source_SHORTER.003.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164" name="Google Shape;164;p24"/>
          <p:cNvSpPr txBox="1">
            <a:spLocks noGrp="1"/>
          </p:cNvSpPr>
          <p:nvPr>
            <p:ph type="ctrTitle"/>
          </p:nvPr>
        </p:nvSpPr>
        <p:spPr>
          <a:xfrm>
            <a:off x="529988" y="1926285"/>
            <a:ext cx="104133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SzPts val="5200"/>
              <a:buFont typeface="Arial"/>
              <a:buNone/>
              <a:defRPr sz="5200" b="0" i="0" u="none" strike="noStrike" cap="none">
                <a:latin typeface="Arial"/>
                <a:ea typeface="Arial"/>
                <a:cs typeface="Arial"/>
                <a:sym typeface="Arial"/>
              </a:defRPr>
            </a:lvl1pPr>
            <a:lvl2pPr marL="0" marR="0" lvl="1"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2pPr>
            <a:lvl3pPr marL="0" marR="0" lvl="2"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3pPr>
            <a:lvl4pPr marL="0" marR="0" lvl="3"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4pPr>
            <a:lvl5pPr marL="0" marR="0" lvl="4"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5pPr>
            <a:lvl6pPr marL="457131" marR="0" lvl="5" indent="-101531" algn="l" rtl="0">
              <a:spcBef>
                <a:spcPts val="0"/>
              </a:spcBef>
              <a:spcAft>
                <a:spcPts val="0"/>
              </a:spcAft>
              <a:buClr>
                <a:schemeClr val="accent1"/>
              </a:buClr>
              <a:buSzPts val="1400"/>
              <a:buChar char="■"/>
              <a:defRPr sz="3200" b="0" i="0" u="none" strike="noStrike" cap="none">
                <a:latin typeface="Arial"/>
                <a:ea typeface="Arial"/>
                <a:cs typeface="Arial"/>
                <a:sym typeface="Arial"/>
              </a:defRPr>
            </a:lvl6pPr>
            <a:lvl7pPr marL="914261" marR="0" lvl="6" indent="-101461" algn="l" rtl="0">
              <a:spcBef>
                <a:spcPts val="0"/>
              </a:spcBef>
              <a:spcAft>
                <a:spcPts val="0"/>
              </a:spcAft>
              <a:buClr>
                <a:schemeClr val="accent1"/>
              </a:buClr>
              <a:buSzPts val="1400"/>
              <a:buChar char="●"/>
              <a:defRPr sz="3200" b="0" i="0" u="none" strike="noStrike" cap="none">
                <a:latin typeface="Arial"/>
                <a:ea typeface="Arial"/>
                <a:cs typeface="Arial"/>
                <a:sym typeface="Arial"/>
              </a:defRPr>
            </a:lvl7pPr>
            <a:lvl8pPr marL="1371393" marR="0" lvl="7" indent="-101393" algn="l" rtl="0">
              <a:spcBef>
                <a:spcPts val="0"/>
              </a:spcBef>
              <a:spcAft>
                <a:spcPts val="0"/>
              </a:spcAft>
              <a:buClr>
                <a:schemeClr val="accent1"/>
              </a:buClr>
              <a:buSzPts val="1400"/>
              <a:buChar char="○"/>
              <a:defRPr sz="3200" b="0" i="0" u="none" strike="noStrike" cap="none">
                <a:latin typeface="Arial"/>
                <a:ea typeface="Arial"/>
                <a:cs typeface="Arial"/>
                <a:sym typeface="Arial"/>
              </a:defRPr>
            </a:lvl8pPr>
            <a:lvl9pPr marL="1828525" marR="0" lvl="8" indent="-101325" algn="l" rtl="0">
              <a:spcBef>
                <a:spcPts val="0"/>
              </a:spcBef>
              <a:spcAft>
                <a:spcPts val="0"/>
              </a:spcAft>
              <a:buClr>
                <a:schemeClr val="accent1"/>
              </a:buClr>
              <a:buSzPts val="1400"/>
              <a:buChar char="■"/>
              <a:defRPr sz="3200" b="0" i="0" u="none" strike="noStrike" cap="none">
                <a:latin typeface="Arial"/>
                <a:ea typeface="Arial"/>
                <a:cs typeface="Arial"/>
                <a:sym typeface="Arial"/>
              </a:defRPr>
            </a:lvl9pPr>
          </a:lstStyle>
          <a:p>
            <a:endParaRPr/>
          </a:p>
        </p:txBody>
      </p:sp>
      <p:sp>
        <p:nvSpPr>
          <p:cNvPr id="165" name="Google Shape;165;p24"/>
          <p:cNvSpPr txBox="1">
            <a:spLocks noGrp="1"/>
          </p:cNvSpPr>
          <p:nvPr>
            <p:ph type="body" idx="1"/>
          </p:nvPr>
        </p:nvSpPr>
        <p:spPr>
          <a:xfrm>
            <a:off x="529988"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5B5B5B"/>
              </a:buClr>
              <a:buSzPts val="2000"/>
              <a:buFont typeface="Arial"/>
              <a:buNone/>
              <a:defRPr sz="2400" b="0">
                <a:solidFill>
                  <a:srgbClr val="5B5B5B"/>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 - Speaker_slide_A">
  <p:cSld name="Speaker_slide_A">
    <p:bg>
      <p:bgPr>
        <a:solidFill>
          <a:srgbClr val="FFFFFF"/>
        </a:solidFill>
        <a:effectLst/>
      </p:bgPr>
    </p:bg>
    <p:spTree>
      <p:nvGrpSpPr>
        <p:cNvPr id="1" name="Shape 166"/>
        <p:cNvGrpSpPr/>
        <p:nvPr/>
      </p:nvGrpSpPr>
      <p:grpSpPr>
        <a:xfrm>
          <a:off x="0" y="0"/>
          <a:ext cx="0" cy="0"/>
          <a:chOff x="0" y="0"/>
          <a:chExt cx="0" cy="0"/>
        </a:xfrm>
      </p:grpSpPr>
      <p:sp>
        <p:nvSpPr>
          <p:cNvPr id="167" name="Google Shape;167;p25"/>
          <p:cNvSpPr/>
          <p:nvPr/>
        </p:nvSpPr>
        <p:spPr>
          <a:xfrm rot="-5400000">
            <a:off x="5932096" y="169402"/>
            <a:ext cx="4858500" cy="6519300"/>
          </a:xfrm>
          <a:custGeom>
            <a:avLst/>
            <a:gdLst/>
            <a:ahLst/>
            <a:cxnLst/>
            <a:rect l="l" t="t" r="r" b="b"/>
            <a:pathLst>
              <a:path w="120000" h="120000" extrusionOk="0">
                <a:moveTo>
                  <a:pt x="120000" y="5657"/>
                </a:moveTo>
                <a:lnTo>
                  <a:pt x="120000" y="118660"/>
                </a:lnTo>
                <a:cubicBezTo>
                  <a:pt x="120000" y="119400"/>
                  <a:pt x="119195" y="120000"/>
                  <a:pt x="118202" y="120000"/>
                </a:cubicBezTo>
                <a:lnTo>
                  <a:pt x="1797" y="120000"/>
                </a:lnTo>
                <a:cubicBezTo>
                  <a:pt x="804" y="120000"/>
                  <a:pt x="0" y="119400"/>
                  <a:pt x="0" y="118660"/>
                </a:cubicBezTo>
                <a:lnTo>
                  <a:pt x="0" y="5657"/>
                </a:lnTo>
                <a:cubicBezTo>
                  <a:pt x="0" y="4917"/>
                  <a:pt x="804" y="4317"/>
                  <a:pt x="1797" y="4317"/>
                </a:cubicBezTo>
                <a:lnTo>
                  <a:pt x="55787" y="4317"/>
                </a:lnTo>
                <a:lnTo>
                  <a:pt x="60039" y="0"/>
                </a:lnTo>
                <a:lnTo>
                  <a:pt x="64290" y="4317"/>
                </a:lnTo>
                <a:lnTo>
                  <a:pt x="118202" y="4317"/>
                </a:lnTo>
                <a:cubicBezTo>
                  <a:pt x="119195" y="4317"/>
                  <a:pt x="120000" y="4917"/>
                  <a:pt x="120000" y="5657"/>
                </a:cubicBezTo>
                <a:close/>
              </a:path>
            </a:pathLst>
          </a:custGeom>
          <a:solidFill>
            <a:srgbClr val="148DD9"/>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700" b="0" i="0" u="none" strike="noStrike" cap="none">
              <a:solidFill>
                <a:srgbClr val="00A1E0"/>
              </a:solidFill>
              <a:latin typeface="Arial"/>
              <a:ea typeface="Arial"/>
              <a:cs typeface="Arial"/>
              <a:sym typeface="Arial"/>
            </a:endParaRPr>
          </a:p>
        </p:txBody>
      </p:sp>
      <p:sp>
        <p:nvSpPr>
          <p:cNvPr id="168" name="Google Shape;168;p25"/>
          <p:cNvSpPr txBox="1">
            <a:spLocks noGrp="1"/>
          </p:cNvSpPr>
          <p:nvPr>
            <p:ph type="ctrTitle"/>
          </p:nvPr>
        </p:nvSpPr>
        <p:spPr>
          <a:xfrm>
            <a:off x="5909480" y="1596788"/>
            <a:ext cx="51384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5200"/>
              <a:buFont typeface="Arial"/>
              <a:buNone/>
              <a:defRPr sz="5200" b="0" i="0" u="none" strike="noStrike" cap="none">
                <a:solidFill>
                  <a:schemeClr val="l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5909217" y="3602410"/>
            <a:ext cx="51456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Clr>
                <a:srgbClr val="FFFFFF"/>
              </a:buClr>
              <a:buSzPts val="1800"/>
              <a:buFont typeface="Arial"/>
              <a:buNone/>
              <a:defRPr sz="2000" b="1">
                <a:solidFill>
                  <a:srgbClr val="FFFFFF"/>
                </a:solidFill>
              </a:defRPr>
            </a:lvl2pPr>
            <a:lvl3pPr marL="1371600" lvl="2" indent="-228600" rtl="0">
              <a:spcBef>
                <a:spcPts val="300"/>
              </a:spcBef>
              <a:spcAft>
                <a:spcPts val="0"/>
              </a:spcAft>
              <a:buClr>
                <a:srgbClr val="FFFFFF"/>
              </a:buClr>
              <a:buSzPts val="1400"/>
              <a:buFont typeface="Arial"/>
              <a:buNone/>
              <a:defRPr sz="1900" b="1">
                <a:solidFill>
                  <a:srgbClr val="FFFFFF"/>
                </a:solidFill>
              </a:defRPr>
            </a:lvl3pPr>
            <a:lvl4pPr marL="1828800" lvl="3" indent="-228600" rtl="0">
              <a:spcBef>
                <a:spcPts val="600"/>
              </a:spcBef>
              <a:spcAft>
                <a:spcPts val="0"/>
              </a:spcAft>
              <a:buClr>
                <a:srgbClr val="FFFFFF"/>
              </a:buClr>
              <a:buSzPts val="1400"/>
              <a:buFont typeface="Arial"/>
              <a:buNone/>
              <a:defRPr sz="1600" b="1">
                <a:solidFill>
                  <a:srgbClr val="FFFFFF"/>
                </a:solidFill>
              </a:defRPr>
            </a:lvl4pPr>
            <a:lvl5pPr marL="2286000" lvl="4" indent="-228600" rtl="0">
              <a:spcBef>
                <a:spcPts val="600"/>
              </a:spcBef>
              <a:spcAft>
                <a:spcPts val="0"/>
              </a:spcAft>
              <a:buClr>
                <a:srgbClr val="FFFFFF"/>
              </a:buClr>
              <a:buSzPts val="1400"/>
              <a:buFont typeface="Arial"/>
              <a:buNone/>
              <a:defRPr sz="1600" b="1">
                <a:solidFill>
                  <a:srgbClr val="FFFFFF"/>
                </a:solidFill>
              </a:defRPr>
            </a:lvl5pPr>
            <a:lvl6pPr marL="2743200" lvl="5" indent="-228600" rtl="0">
              <a:spcBef>
                <a:spcPts val="600"/>
              </a:spcBef>
              <a:spcAft>
                <a:spcPts val="0"/>
              </a:spcAft>
              <a:buClr>
                <a:srgbClr val="FFFFFF"/>
              </a:buClr>
              <a:buSzPts val="1400"/>
              <a:buFont typeface="Arial"/>
              <a:buNone/>
              <a:defRPr sz="1600" b="1">
                <a:solidFill>
                  <a:srgbClr val="FFFFFF"/>
                </a:solidFill>
              </a:defRPr>
            </a:lvl6pPr>
            <a:lvl7pPr marL="3200400" lvl="6" indent="-228600" rtl="0">
              <a:spcBef>
                <a:spcPts val="0"/>
              </a:spcBef>
              <a:spcAft>
                <a:spcPts val="0"/>
              </a:spcAft>
              <a:buClr>
                <a:srgbClr val="FFFFFF"/>
              </a:buClr>
              <a:buSzPts val="1400"/>
              <a:buFont typeface="Arial"/>
              <a:buNone/>
              <a:defRPr sz="1600" b="1">
                <a:solidFill>
                  <a:srgbClr val="FFFFFF"/>
                </a:solidFill>
              </a:defRPr>
            </a:lvl7pPr>
            <a:lvl8pPr marL="3657600" lvl="7" indent="-228600" rtl="0">
              <a:spcBef>
                <a:spcPts val="0"/>
              </a:spcBef>
              <a:spcAft>
                <a:spcPts val="0"/>
              </a:spcAft>
              <a:buClr>
                <a:srgbClr val="FFFFFF"/>
              </a:buClr>
              <a:buSzPts val="1400"/>
              <a:buFont typeface="Arial"/>
              <a:buNone/>
              <a:defRPr sz="1600" b="1">
                <a:solidFill>
                  <a:srgbClr val="FFFFFF"/>
                </a:solidFill>
              </a:defRPr>
            </a:lvl8pPr>
            <a:lvl9pPr marL="4114800" lvl="8" indent="-228600" rtl="0">
              <a:spcBef>
                <a:spcPts val="0"/>
              </a:spcBef>
              <a:spcAft>
                <a:spcPts val="0"/>
              </a:spcAft>
              <a:buClr>
                <a:srgbClr val="FFFFFF"/>
              </a:buClr>
              <a:buSzPts val="1400"/>
              <a:buFont typeface="Arial"/>
              <a:buNone/>
              <a:defRPr sz="1600" b="1">
                <a:solidFill>
                  <a:srgbClr val="FFFFFF"/>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U -  Speaker Slide B">
  <p:cSld name="Speaker_slide_A_1">
    <p:bg>
      <p:bgPr>
        <a:solidFill>
          <a:srgbClr val="032750"/>
        </a:solidFill>
        <a:effectLst/>
      </p:bgPr>
    </p:bg>
    <p:spTree>
      <p:nvGrpSpPr>
        <p:cNvPr id="1" name="Shape 170"/>
        <p:cNvGrpSpPr/>
        <p:nvPr/>
      </p:nvGrpSpPr>
      <p:grpSpPr>
        <a:xfrm>
          <a:off x="0" y="0"/>
          <a:ext cx="0" cy="0"/>
          <a:chOff x="0" y="0"/>
          <a:chExt cx="0" cy="0"/>
        </a:xfrm>
      </p:grpSpPr>
      <p:pic>
        <p:nvPicPr>
          <p:cNvPr id="171" name="Google Shape;171;p26" descr="Slide04.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72" name="Google Shape;172;p26"/>
          <p:cNvSpPr txBox="1">
            <a:spLocks noGrp="1"/>
          </p:cNvSpPr>
          <p:nvPr>
            <p:ph type="ctrTitle"/>
          </p:nvPr>
        </p:nvSpPr>
        <p:spPr>
          <a:xfrm>
            <a:off x="1778526" y="2034500"/>
            <a:ext cx="4211100" cy="1994100"/>
          </a:xfrm>
          <a:prstGeom prst="rect">
            <a:avLst/>
          </a:prstGeom>
          <a:noFill/>
          <a:ln>
            <a:noFill/>
          </a:ln>
        </p:spPr>
        <p:txBody>
          <a:bodyPr spcFirstLastPara="1" wrap="square" lIns="91425" tIns="91425" rIns="91425" bIns="91425" anchor="b" anchorCtr="0">
            <a:noAutofit/>
          </a:bodyPr>
          <a:lstStyle>
            <a:lvl1pPr marL="0" marR="0" lvl="0" indent="0" algn="ctr" rtl="0">
              <a:lnSpc>
                <a:spcPct val="100000"/>
              </a:lnSpc>
              <a:spcBef>
                <a:spcPts val="0"/>
              </a:spcBef>
              <a:spcAft>
                <a:spcPts val="0"/>
              </a:spcAft>
              <a:buClr>
                <a:schemeClr val="lt1"/>
              </a:buClr>
              <a:buSzPts val="3600"/>
              <a:buFont typeface="Arial"/>
              <a:buNone/>
              <a:defRPr sz="3600" b="0" i="0" u="none" strike="noStrike" cap="none">
                <a:solidFill>
                  <a:schemeClr val="lt1"/>
                </a:solidFill>
                <a:latin typeface="Arial"/>
                <a:ea typeface="Arial"/>
                <a:cs typeface="Arial"/>
                <a:sym typeface="Arial"/>
              </a:defRPr>
            </a:lvl1pPr>
            <a:lvl2pPr marL="0" marR="0" lvl="1"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2pPr>
            <a:lvl3pPr marL="0" marR="0" lvl="2"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3pPr>
            <a:lvl4pPr marL="0" marR="0" lvl="3"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4pPr>
            <a:lvl5pPr marL="0" marR="0" lvl="4"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5pPr>
            <a:lvl6pPr marL="457131" marR="0" lvl="5" indent="-241231"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6pPr>
            <a:lvl7pPr marL="914261" marR="0" lvl="6" indent="-241161"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7pPr>
            <a:lvl8pPr marL="1371393" marR="0" lvl="7" indent="-241093"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8pPr>
            <a:lvl9pPr marL="1828525" marR="0" lvl="8" indent="-241025"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9pPr>
          </a:lstStyle>
          <a:p>
            <a:endParaRPr/>
          </a:p>
        </p:txBody>
      </p:sp>
      <p:sp>
        <p:nvSpPr>
          <p:cNvPr id="173" name="Google Shape;173;p26"/>
          <p:cNvSpPr txBox="1">
            <a:spLocks noGrp="1"/>
          </p:cNvSpPr>
          <p:nvPr>
            <p:ph type="ctrTitle" idx="2"/>
          </p:nvPr>
        </p:nvSpPr>
        <p:spPr>
          <a:xfrm>
            <a:off x="1854725" y="3687450"/>
            <a:ext cx="4211100" cy="1564800"/>
          </a:xfrm>
          <a:prstGeom prst="rect">
            <a:avLst/>
          </a:prstGeom>
          <a:noFill/>
          <a:ln>
            <a:noFill/>
          </a:ln>
        </p:spPr>
        <p:txBody>
          <a:bodyPr spcFirstLastPara="1" wrap="square" lIns="91425" tIns="91425" rIns="91425" bIns="91425" anchor="b" anchorCtr="0">
            <a:noAutofit/>
          </a:bodyPr>
          <a:lstStyle>
            <a:lvl1pPr marL="0" marR="0" lvl="0" indent="0" algn="ctr" rtl="0">
              <a:lnSpc>
                <a:spcPct val="100000"/>
              </a:lnSpc>
              <a:spcBef>
                <a:spcPts val="0"/>
              </a:spcBef>
              <a:spcAft>
                <a:spcPts val="0"/>
              </a:spcAft>
              <a:buClr>
                <a:srgbClr val="8E592C"/>
              </a:buClr>
              <a:buSzPts val="2400"/>
              <a:buFont typeface="Arial"/>
              <a:buNone/>
              <a:defRPr sz="2400" b="0" i="0" u="none" strike="noStrike" cap="none">
                <a:solidFill>
                  <a:srgbClr val="8E592C"/>
                </a:solidFill>
                <a:latin typeface="Arial"/>
                <a:ea typeface="Arial"/>
                <a:cs typeface="Arial"/>
                <a:sym typeface="Arial"/>
              </a:defRPr>
            </a:lvl1pPr>
            <a:lvl2pPr marL="0" marR="0" lvl="1"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2pPr>
            <a:lvl3pPr marL="0" marR="0" lvl="2"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3pPr>
            <a:lvl4pPr marL="0" marR="0" lvl="3"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4pPr>
            <a:lvl5pPr marL="0" marR="0" lvl="4"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5pPr>
            <a:lvl6pPr marL="457131" marR="0" lvl="5" indent="-165031"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6pPr>
            <a:lvl7pPr marL="914261" marR="0" lvl="6" indent="-164961"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7pPr>
            <a:lvl8pPr marL="1371393" marR="0" lvl="7" indent="-164893"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8pPr>
            <a:lvl9pPr marL="1828525" marR="0" lvl="8" indent="-164825"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W - Basic_dark">
  <p:cSld name="Basic_dark">
    <p:bg>
      <p:bgPr>
        <a:solidFill>
          <a:srgbClr val="178BD1"/>
        </a:solidFill>
        <a:effectLst/>
      </p:bgPr>
    </p:bg>
    <p:spTree>
      <p:nvGrpSpPr>
        <p:cNvPr id="1" name="Shape 174"/>
        <p:cNvGrpSpPr/>
        <p:nvPr/>
      </p:nvGrpSpPr>
      <p:grpSpPr>
        <a:xfrm>
          <a:off x="0" y="0"/>
          <a:ext cx="0" cy="0"/>
          <a:chOff x="0" y="0"/>
          <a:chExt cx="0" cy="0"/>
        </a:xfrm>
      </p:grpSpPr>
      <p:sp>
        <p:nvSpPr>
          <p:cNvPr id="175" name="Google Shape;175;p27"/>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100000"/>
              </a:lnSpc>
              <a:spcBef>
                <a:spcPts val="0"/>
              </a:spcBef>
              <a:spcAft>
                <a:spcPts val="0"/>
              </a:spcAft>
              <a:buClr>
                <a:srgbClr val="FFFFFF"/>
              </a:buClr>
              <a:buSzPts val="1400"/>
              <a:buNone/>
              <a:defRPr>
                <a:solidFill>
                  <a:srgbClr val="FFFFFF"/>
                </a:solidFill>
                <a:latin typeface="Arial"/>
                <a:ea typeface="Arial"/>
                <a:cs typeface="Arial"/>
                <a:sym typeface="Aria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76" name="Google Shape;176;p27"/>
          <p:cNvSpPr txBox="1">
            <a:spLocks noGrp="1"/>
          </p:cNvSpPr>
          <p:nvPr>
            <p:ph type="body" idx="1"/>
          </p:nvPr>
        </p:nvSpPr>
        <p:spPr>
          <a:xfrm>
            <a:off x="571500" y="1712711"/>
            <a:ext cx="11045700" cy="4223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SzPts val="2000"/>
              <a:buNone/>
              <a:defRPr sz="2000">
                <a:solidFill>
                  <a:schemeClr val="lt1"/>
                </a:solidFill>
                <a:latin typeface="Arial"/>
                <a:ea typeface="Arial"/>
                <a:cs typeface="Arial"/>
                <a:sym typeface="Arial"/>
              </a:defRPr>
            </a:lvl1pPr>
            <a:lvl2pPr marL="914400" lvl="1" indent="-342900" rtl="0">
              <a:lnSpc>
                <a:spcPct val="100000"/>
              </a:lnSpc>
              <a:spcBef>
                <a:spcPts val="300"/>
              </a:spcBef>
              <a:spcAft>
                <a:spcPts val="0"/>
              </a:spcAft>
              <a:buSzPts val="1800"/>
              <a:buChar char="•"/>
              <a:defRPr>
                <a:solidFill>
                  <a:schemeClr val="lt1"/>
                </a:solidFill>
                <a:latin typeface="Arial"/>
                <a:ea typeface="Arial"/>
                <a:cs typeface="Arial"/>
                <a:sym typeface="Arial"/>
              </a:defRPr>
            </a:lvl2pPr>
            <a:lvl3pPr marL="1371600" lvl="2" indent="-317500" rtl="0">
              <a:lnSpc>
                <a:spcPct val="100000"/>
              </a:lnSpc>
              <a:spcBef>
                <a:spcPts val="300"/>
              </a:spcBef>
              <a:spcAft>
                <a:spcPts val="0"/>
              </a:spcAft>
              <a:buSzPts val="1400"/>
              <a:buChar char="•"/>
              <a:defRPr>
                <a:solidFill>
                  <a:schemeClr val="lt1"/>
                </a:solidFill>
                <a:latin typeface="Arial"/>
                <a:ea typeface="Arial"/>
                <a:cs typeface="Arial"/>
                <a:sym typeface="Arial"/>
              </a:defRPr>
            </a:lvl3pPr>
            <a:lvl4pPr marL="1828800" lvl="3" indent="-317500" rtl="0">
              <a:lnSpc>
                <a:spcPct val="100000"/>
              </a:lnSpc>
              <a:spcBef>
                <a:spcPts val="600"/>
              </a:spcBef>
              <a:spcAft>
                <a:spcPts val="0"/>
              </a:spcAft>
              <a:buSzPts val="1400"/>
              <a:buChar char="•"/>
              <a:defRPr>
                <a:solidFill>
                  <a:schemeClr val="lt1"/>
                </a:solidFill>
                <a:latin typeface="Arial"/>
                <a:ea typeface="Arial"/>
                <a:cs typeface="Arial"/>
                <a:sym typeface="Arial"/>
              </a:defRPr>
            </a:lvl4pPr>
            <a:lvl5pPr marL="2286000" lvl="4" indent="-228600" rtl="0">
              <a:lnSpc>
                <a:spcPct val="100000"/>
              </a:lnSpc>
              <a:spcBef>
                <a:spcPts val="600"/>
              </a:spcBef>
              <a:spcAft>
                <a:spcPts val="0"/>
              </a:spcAft>
              <a:buSzPts val="1400"/>
              <a:buNone/>
              <a:defRPr>
                <a:solidFill>
                  <a:schemeClr val="lt1"/>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a:p>
        </p:txBody>
      </p:sp>
      <p:sp>
        <p:nvSpPr>
          <p:cNvPr id="177" name="Google Shape;177;p27"/>
          <p:cNvSpPr txBox="1">
            <a:spLocks noGrp="1"/>
          </p:cNvSpPr>
          <p:nvPr>
            <p:ph type="body" idx="2"/>
          </p:nvPr>
        </p:nvSpPr>
        <p:spPr>
          <a:xfrm>
            <a:off x="571500" y="1078991"/>
            <a:ext cx="11046000" cy="3291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Clr>
                <a:srgbClr val="FFFFFF"/>
              </a:buClr>
              <a:buSzPts val="1800"/>
              <a:buFont typeface="Arial"/>
              <a:buNone/>
              <a:defRPr sz="2000" b="1">
                <a:solidFill>
                  <a:srgbClr val="FFFFFF"/>
                </a:solidFill>
              </a:defRPr>
            </a:lvl2pPr>
            <a:lvl3pPr marL="1371600" lvl="2" indent="-228600" rtl="0">
              <a:spcBef>
                <a:spcPts val="300"/>
              </a:spcBef>
              <a:spcAft>
                <a:spcPts val="0"/>
              </a:spcAft>
              <a:buClr>
                <a:srgbClr val="FFFFFF"/>
              </a:buClr>
              <a:buSzPts val="1400"/>
              <a:buFont typeface="Arial"/>
              <a:buNone/>
              <a:defRPr sz="1900" b="1">
                <a:solidFill>
                  <a:srgbClr val="FFFFFF"/>
                </a:solidFill>
              </a:defRPr>
            </a:lvl3pPr>
            <a:lvl4pPr marL="1828800" lvl="3" indent="-228600" rtl="0">
              <a:spcBef>
                <a:spcPts val="600"/>
              </a:spcBef>
              <a:spcAft>
                <a:spcPts val="0"/>
              </a:spcAft>
              <a:buClr>
                <a:srgbClr val="FFFFFF"/>
              </a:buClr>
              <a:buSzPts val="1400"/>
              <a:buFont typeface="Arial"/>
              <a:buNone/>
              <a:defRPr sz="1600" b="1">
                <a:solidFill>
                  <a:srgbClr val="FFFFFF"/>
                </a:solidFill>
              </a:defRPr>
            </a:lvl4pPr>
            <a:lvl5pPr marL="2286000" lvl="4" indent="-228600" rtl="0">
              <a:spcBef>
                <a:spcPts val="600"/>
              </a:spcBef>
              <a:spcAft>
                <a:spcPts val="0"/>
              </a:spcAft>
              <a:buClr>
                <a:srgbClr val="FFFFFF"/>
              </a:buClr>
              <a:buSzPts val="1400"/>
              <a:buFont typeface="Arial"/>
              <a:buNone/>
              <a:defRPr sz="1600" b="1">
                <a:solidFill>
                  <a:srgbClr val="FFFFFF"/>
                </a:solidFill>
              </a:defRPr>
            </a:lvl5pPr>
            <a:lvl6pPr marL="2743200" lvl="5" indent="-228600" rtl="0">
              <a:spcBef>
                <a:spcPts val="600"/>
              </a:spcBef>
              <a:spcAft>
                <a:spcPts val="0"/>
              </a:spcAft>
              <a:buClr>
                <a:srgbClr val="FFFFFF"/>
              </a:buClr>
              <a:buSzPts val="1400"/>
              <a:buFont typeface="Arial"/>
              <a:buNone/>
              <a:defRPr sz="1600" b="1">
                <a:solidFill>
                  <a:srgbClr val="FFFFFF"/>
                </a:solidFill>
              </a:defRPr>
            </a:lvl6pPr>
            <a:lvl7pPr marL="3200400" lvl="6" indent="-228600" rtl="0">
              <a:spcBef>
                <a:spcPts val="0"/>
              </a:spcBef>
              <a:spcAft>
                <a:spcPts val="0"/>
              </a:spcAft>
              <a:buClr>
                <a:srgbClr val="FFFFFF"/>
              </a:buClr>
              <a:buSzPts val="1400"/>
              <a:buFont typeface="Arial"/>
              <a:buNone/>
              <a:defRPr sz="1600" b="1">
                <a:solidFill>
                  <a:srgbClr val="FFFFFF"/>
                </a:solidFill>
              </a:defRPr>
            </a:lvl7pPr>
            <a:lvl8pPr marL="3657600" lvl="7" indent="-228600" rtl="0">
              <a:spcBef>
                <a:spcPts val="0"/>
              </a:spcBef>
              <a:spcAft>
                <a:spcPts val="0"/>
              </a:spcAft>
              <a:buClr>
                <a:srgbClr val="FFFFFF"/>
              </a:buClr>
              <a:buSzPts val="1400"/>
              <a:buFont typeface="Arial"/>
              <a:buNone/>
              <a:defRPr sz="1600" b="1">
                <a:solidFill>
                  <a:srgbClr val="FFFFFF"/>
                </a:solidFill>
              </a:defRPr>
            </a:lvl8pPr>
            <a:lvl9pPr marL="4114800" lvl="8" indent="-228600" rtl="0">
              <a:spcBef>
                <a:spcPts val="0"/>
              </a:spcBef>
              <a:spcAft>
                <a:spcPts val="0"/>
              </a:spcAft>
              <a:buClr>
                <a:srgbClr val="FFFFFF"/>
              </a:buClr>
              <a:buSzPts val="1400"/>
              <a:buFont typeface="Arial"/>
              <a:buNone/>
              <a:defRPr sz="1600" b="1">
                <a:solidFill>
                  <a:srgbClr val="FFFFFF"/>
                </a:solidFill>
              </a:defRPr>
            </a:lvl9pPr>
          </a:lstStyle>
          <a:p>
            <a:endParaRPr/>
          </a:p>
        </p:txBody>
      </p:sp>
      <p:sp>
        <p:nvSpPr>
          <p:cNvPr id="178" name="Google Shape;178;p27"/>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AFB5BA"/>
              </a:buClr>
              <a:buSzPts val="1400"/>
              <a:buFont typeface="Arial"/>
              <a:buNone/>
              <a:defRPr sz="1100" b="0" i="0" u="none" strike="noStrike" cap="none">
                <a:solidFill>
                  <a:srgbClr val="AFB5BA"/>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Y Customer_Hero_A">
  <p:cSld name="Customer_Hero_A_2">
    <p:spTree>
      <p:nvGrpSpPr>
        <p:cNvPr id="1" name="Shape 179"/>
        <p:cNvGrpSpPr/>
        <p:nvPr/>
      </p:nvGrpSpPr>
      <p:grpSpPr>
        <a:xfrm>
          <a:off x="0" y="0"/>
          <a:ext cx="0" cy="0"/>
          <a:chOff x="0" y="0"/>
          <a:chExt cx="0" cy="0"/>
        </a:xfrm>
      </p:grpSpPr>
      <p:sp>
        <p:nvSpPr>
          <p:cNvPr id="180" name="Google Shape;180;p28"/>
          <p:cNvSpPr/>
          <p:nvPr/>
        </p:nvSpPr>
        <p:spPr>
          <a:xfrm>
            <a:off x="-2" y="0"/>
            <a:ext cx="12188700" cy="6858000"/>
          </a:xfrm>
          <a:prstGeom prst="rect">
            <a:avLst/>
          </a:prstGeom>
          <a:solidFill>
            <a:srgbClr val="E7E7E7"/>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1" name="Google Shape;181;p28"/>
          <p:cNvSpPr/>
          <p:nvPr/>
        </p:nvSpPr>
        <p:spPr>
          <a:xfrm rot="10800000" flipH="1">
            <a:off x="9774057" y="84"/>
            <a:ext cx="2414700" cy="6857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82" name="Google Shape;182;p28"/>
          <p:cNvSpPr/>
          <p:nvPr/>
        </p:nvSpPr>
        <p:spPr>
          <a:xfrm>
            <a:off x="-1" y="-4859"/>
            <a:ext cx="12188700" cy="2432100"/>
          </a:xfrm>
          <a:prstGeom prst="rect">
            <a:avLst/>
          </a:prstGeom>
          <a:solidFill>
            <a:schemeClr val="dk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3" name="Google Shape;183;p28"/>
          <p:cNvSpPr txBox="1">
            <a:spLocks noGrp="1"/>
          </p:cNvSpPr>
          <p:nvPr>
            <p:ph type="title"/>
          </p:nvPr>
        </p:nvSpPr>
        <p:spPr>
          <a:xfrm>
            <a:off x="652269" y="2829303"/>
            <a:ext cx="90042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SzPts val="1400"/>
              <a:buNone/>
              <a:defRPr sz="32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184" name="Google Shape;184;p28"/>
          <p:cNvSpPr txBox="1">
            <a:spLocks noGrp="1"/>
          </p:cNvSpPr>
          <p:nvPr>
            <p:ph type="body" idx="1"/>
          </p:nvPr>
        </p:nvSpPr>
        <p:spPr>
          <a:xfrm>
            <a:off x="697287" y="4404281"/>
            <a:ext cx="4251900" cy="21012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chemeClr val="accent2"/>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chemeClr val="accent2"/>
                </a:solidFill>
                <a:latin typeface="Arial"/>
                <a:ea typeface="Arial"/>
                <a:cs typeface="Arial"/>
                <a:sym typeface="Arial"/>
              </a:defRPr>
            </a:lvl4pPr>
            <a:lvl5pPr marL="2286000" marR="0" lvl="4" indent="-228600" rtl="0">
              <a:spcBef>
                <a:spcPts val="2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5" name="Google Shape;185;p28"/>
          <p:cNvSpPr txBox="1">
            <a:spLocks noGrp="1"/>
          </p:cNvSpPr>
          <p:nvPr>
            <p:ph type="body" idx="2"/>
          </p:nvPr>
        </p:nvSpPr>
        <p:spPr>
          <a:xfrm>
            <a:off x="2376600" y="-4850"/>
            <a:ext cx="9004200" cy="2432100"/>
          </a:xfrm>
          <a:prstGeom prst="rect">
            <a:avLst/>
          </a:prstGeom>
          <a:gradFill>
            <a:gsLst>
              <a:gs pos="0">
                <a:schemeClr val="dk2"/>
              </a:gs>
              <a:gs pos="58999">
                <a:schemeClr val="dk2"/>
              </a:gs>
              <a:gs pos="100000">
                <a:srgbClr val="19325C">
                  <a:alpha val="0"/>
                </a:srgbClr>
              </a:gs>
            </a:gsLst>
            <a:lin ang="0" scaled="0"/>
          </a:gradFill>
          <a:ln>
            <a:noFill/>
          </a:ln>
        </p:spPr>
        <p:txBody>
          <a:bodyPr spcFirstLastPara="1" wrap="square" lIns="91425" tIns="91425" rIns="91425" bIns="91425" anchor="ctr" anchorCtr="0">
            <a:noAutofit/>
          </a:bodyPr>
          <a:lstStyle>
            <a:lvl1pPr marL="457200" marR="0" lvl="0" indent="-228600" algn="l" rtl="0">
              <a:lnSpc>
                <a:spcPct val="90000"/>
              </a:lnSpc>
              <a:spcBef>
                <a:spcPts val="0"/>
              </a:spcBef>
              <a:spcAft>
                <a:spcPts val="0"/>
              </a:spcAft>
              <a:buClr>
                <a:srgbClr val="7F7F7F"/>
              </a:buClr>
              <a:buSzPts val="2000"/>
              <a:buFont typeface="Arial"/>
              <a:buNone/>
              <a:defRPr sz="2400" b="0" i="0" u="none" strike="noStrike" cap="none">
                <a:solidFill>
                  <a:schemeClr val="lt1"/>
                </a:solidFill>
                <a:latin typeface="Arial"/>
                <a:ea typeface="Arial"/>
                <a:cs typeface="Arial"/>
                <a:sym typeface="Arial"/>
              </a:defRPr>
            </a:lvl1pPr>
            <a:lvl2pPr marL="914400" marR="0" lvl="1" indent="-228600" algn="l" rtl="0">
              <a:spcBef>
                <a:spcPts val="400"/>
              </a:spcBef>
              <a:spcAft>
                <a:spcPts val="0"/>
              </a:spcAft>
              <a:buClr>
                <a:schemeClr val="accent2"/>
              </a:buClr>
              <a:buSzPts val="1800"/>
              <a:buFont typeface="Arial"/>
              <a:buNone/>
              <a:defRPr sz="1600" b="0" i="0" u="none" strike="noStrike" cap="none">
                <a:solidFill>
                  <a:schemeClr val="lt1"/>
                </a:solidFill>
                <a:latin typeface="Arial"/>
                <a:ea typeface="Arial"/>
                <a:cs typeface="Arial"/>
                <a:sym typeface="Arial"/>
              </a:defRPr>
            </a:lvl2pPr>
            <a:lvl3pPr marL="1371600" marR="0" lvl="2" indent="-330200" algn="l" rtl="0">
              <a:spcBef>
                <a:spcPts val="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6" name="Google Shape;186;p28"/>
          <p:cNvSpPr/>
          <p:nvPr/>
        </p:nvSpPr>
        <p:spPr>
          <a:xfrm rot="10800000" flipH="1">
            <a:off x="550808" y="924065"/>
            <a:ext cx="1725600" cy="17304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87" name="Google Shape;187;p28"/>
          <p:cNvSpPr>
            <a:spLocks noGrp="1"/>
          </p:cNvSpPr>
          <p:nvPr>
            <p:ph type="pic" idx="3"/>
          </p:nvPr>
        </p:nvSpPr>
        <p:spPr>
          <a:xfrm>
            <a:off x="527633" y="914400"/>
            <a:ext cx="1755900" cy="1737300"/>
          </a:xfrm>
          <a:prstGeom prst="roundRect">
            <a:avLst>
              <a:gd name="adj" fmla="val 10903"/>
            </a:avLst>
          </a:prstGeom>
          <a:solidFill>
            <a:schemeClr val="lt1"/>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8" name="Google Shape;188;p28"/>
          <p:cNvSpPr txBox="1">
            <a:spLocks noGrp="1"/>
          </p:cNvSpPr>
          <p:nvPr>
            <p:ph type="body" idx="4"/>
          </p:nvPr>
        </p:nvSpPr>
        <p:spPr>
          <a:xfrm>
            <a:off x="5302760" y="4395125"/>
            <a:ext cx="4251900" cy="21234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rgbClr val="7C868D"/>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rgbClr val="7C868D"/>
                </a:solidFill>
                <a:latin typeface="Arial"/>
                <a:ea typeface="Arial"/>
                <a:cs typeface="Arial"/>
                <a:sym typeface="Arial"/>
              </a:defRPr>
            </a:lvl4pPr>
            <a:lvl5pPr marL="2286000" marR="0" lvl="4" indent="-228600" rtl="0">
              <a:lnSpc>
                <a:spcPct val="90000"/>
              </a:lnSpc>
              <a:spcBef>
                <a:spcPts val="1000"/>
              </a:spcBef>
              <a:spcAft>
                <a:spcPts val="0"/>
              </a:spcAft>
              <a:buSzPts val="1400"/>
              <a:buNone/>
              <a:defRPr sz="1600" b="0" i="0" u="none" strike="noStrike" cap="none">
                <a:solidFill>
                  <a:srgbClr val="7C868D"/>
                </a:solidFill>
                <a:latin typeface="Arial"/>
                <a:ea typeface="Arial"/>
                <a:cs typeface="Arial"/>
                <a:sym typeface="Arial"/>
              </a:defRPr>
            </a:lvl5pPr>
            <a:lvl6pPr marL="2743200" marR="0" lvl="5"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89" name="Google Shape;189;p28" descr="Salesforce Logo.png"/>
          <p:cNvPicPr preferRelativeResize="0"/>
          <p:nvPr/>
        </p:nvPicPr>
        <p:blipFill rotWithShape="1">
          <a:blip r:embed="rId2">
            <a:alphaModFix/>
          </a:blip>
          <a:srcRect/>
          <a:stretch/>
        </p:blipFill>
        <p:spPr>
          <a:xfrm>
            <a:off x="11317542" y="6170938"/>
            <a:ext cx="627600" cy="439200"/>
          </a:xfrm>
          <a:prstGeom prst="rect">
            <a:avLst/>
          </a:prstGeom>
          <a:noFill/>
          <a:ln>
            <a:noFill/>
          </a:ln>
        </p:spPr>
      </p:pic>
      <p:sp>
        <p:nvSpPr>
          <p:cNvPr id="190" name="Google Shape;190;p28"/>
          <p:cNvSpPr txBox="1">
            <a:spLocks noGrp="1"/>
          </p:cNvSpPr>
          <p:nvPr>
            <p:ph type="body" idx="5"/>
          </p:nvPr>
        </p:nvSpPr>
        <p:spPr>
          <a:xfrm>
            <a:off x="548786"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1" name="Google Shape;191;p28"/>
          <p:cNvSpPr txBox="1">
            <a:spLocks noGrp="1"/>
          </p:cNvSpPr>
          <p:nvPr>
            <p:ph type="body" idx="6"/>
          </p:nvPr>
        </p:nvSpPr>
        <p:spPr>
          <a:xfrm>
            <a:off x="5161679"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X Customer_Hero_B">
  <p:cSld name="Customer_Hero_A_2_1">
    <p:spTree>
      <p:nvGrpSpPr>
        <p:cNvPr id="1" name="Shape 192"/>
        <p:cNvGrpSpPr/>
        <p:nvPr/>
      </p:nvGrpSpPr>
      <p:grpSpPr>
        <a:xfrm>
          <a:off x="0" y="0"/>
          <a:ext cx="0" cy="0"/>
          <a:chOff x="0" y="0"/>
          <a:chExt cx="0" cy="0"/>
        </a:xfrm>
      </p:grpSpPr>
      <p:sp>
        <p:nvSpPr>
          <p:cNvPr id="193" name="Google Shape;193;p29"/>
          <p:cNvSpPr/>
          <p:nvPr/>
        </p:nvSpPr>
        <p:spPr>
          <a:xfrm>
            <a:off x="-2" y="0"/>
            <a:ext cx="12188700" cy="6858000"/>
          </a:xfrm>
          <a:prstGeom prst="rect">
            <a:avLst/>
          </a:prstGeom>
          <a:solidFill>
            <a:srgbClr val="E7E7E7"/>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4" name="Google Shape;194;p29"/>
          <p:cNvSpPr/>
          <p:nvPr/>
        </p:nvSpPr>
        <p:spPr>
          <a:xfrm rot="10800000" flipH="1">
            <a:off x="9774057" y="84"/>
            <a:ext cx="2414700" cy="6857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95" name="Google Shape;195;p29"/>
          <p:cNvSpPr/>
          <p:nvPr/>
        </p:nvSpPr>
        <p:spPr>
          <a:xfrm>
            <a:off x="-1" y="-4859"/>
            <a:ext cx="12188700" cy="2432100"/>
          </a:xfrm>
          <a:prstGeom prst="rect">
            <a:avLst/>
          </a:prstGeom>
          <a:solidFill>
            <a:schemeClr val="dk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6" name="Google Shape;196;p29"/>
          <p:cNvSpPr txBox="1">
            <a:spLocks noGrp="1"/>
          </p:cNvSpPr>
          <p:nvPr>
            <p:ph type="title"/>
          </p:nvPr>
        </p:nvSpPr>
        <p:spPr>
          <a:xfrm>
            <a:off x="652269" y="2829303"/>
            <a:ext cx="90042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SzPts val="1400"/>
              <a:buNone/>
              <a:defRPr sz="32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197" name="Google Shape;197;p29"/>
          <p:cNvSpPr txBox="1">
            <a:spLocks noGrp="1"/>
          </p:cNvSpPr>
          <p:nvPr>
            <p:ph type="body" idx="1"/>
          </p:nvPr>
        </p:nvSpPr>
        <p:spPr>
          <a:xfrm>
            <a:off x="697287" y="4404281"/>
            <a:ext cx="4251900" cy="21012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chemeClr val="accent2"/>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chemeClr val="accent2"/>
                </a:solidFill>
                <a:latin typeface="Arial"/>
                <a:ea typeface="Arial"/>
                <a:cs typeface="Arial"/>
                <a:sym typeface="Arial"/>
              </a:defRPr>
            </a:lvl4pPr>
            <a:lvl5pPr marL="2286000" marR="0" lvl="4" indent="-228600" rtl="0">
              <a:spcBef>
                <a:spcPts val="2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8" name="Google Shape;198;p29"/>
          <p:cNvSpPr/>
          <p:nvPr/>
        </p:nvSpPr>
        <p:spPr>
          <a:xfrm rot="10800000" flipH="1">
            <a:off x="550808" y="924065"/>
            <a:ext cx="1725600" cy="17304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99" name="Google Shape;199;p29"/>
          <p:cNvSpPr>
            <a:spLocks noGrp="1"/>
          </p:cNvSpPr>
          <p:nvPr>
            <p:ph type="pic" idx="2"/>
          </p:nvPr>
        </p:nvSpPr>
        <p:spPr>
          <a:xfrm>
            <a:off x="527633" y="914400"/>
            <a:ext cx="1755900" cy="1737300"/>
          </a:xfrm>
          <a:prstGeom prst="roundRect">
            <a:avLst>
              <a:gd name="adj" fmla="val 10903"/>
            </a:avLst>
          </a:prstGeom>
          <a:solidFill>
            <a:schemeClr val="lt1"/>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00" name="Google Shape;200;p29"/>
          <p:cNvSpPr txBox="1">
            <a:spLocks noGrp="1"/>
          </p:cNvSpPr>
          <p:nvPr>
            <p:ph type="body" idx="3"/>
          </p:nvPr>
        </p:nvSpPr>
        <p:spPr>
          <a:xfrm>
            <a:off x="5302760" y="4395125"/>
            <a:ext cx="4251900" cy="21234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rgbClr val="7C868D"/>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rgbClr val="7C868D"/>
                </a:solidFill>
                <a:latin typeface="Arial"/>
                <a:ea typeface="Arial"/>
                <a:cs typeface="Arial"/>
                <a:sym typeface="Arial"/>
              </a:defRPr>
            </a:lvl4pPr>
            <a:lvl5pPr marL="2286000" marR="0" lvl="4" indent="-228600" rtl="0">
              <a:lnSpc>
                <a:spcPct val="90000"/>
              </a:lnSpc>
              <a:spcBef>
                <a:spcPts val="1000"/>
              </a:spcBef>
              <a:spcAft>
                <a:spcPts val="0"/>
              </a:spcAft>
              <a:buSzPts val="1400"/>
              <a:buNone/>
              <a:defRPr sz="1600" b="0" i="0" u="none" strike="noStrike" cap="none">
                <a:solidFill>
                  <a:srgbClr val="7C868D"/>
                </a:solidFill>
                <a:latin typeface="Arial"/>
                <a:ea typeface="Arial"/>
                <a:cs typeface="Arial"/>
                <a:sym typeface="Arial"/>
              </a:defRPr>
            </a:lvl5pPr>
            <a:lvl6pPr marL="2743200" marR="0" lvl="5"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201" name="Google Shape;201;p29" descr="Salesforce Logo.png"/>
          <p:cNvPicPr preferRelativeResize="0"/>
          <p:nvPr/>
        </p:nvPicPr>
        <p:blipFill rotWithShape="1">
          <a:blip r:embed="rId2">
            <a:alphaModFix/>
          </a:blip>
          <a:srcRect/>
          <a:stretch/>
        </p:blipFill>
        <p:spPr>
          <a:xfrm>
            <a:off x="11317542" y="6170938"/>
            <a:ext cx="627600" cy="439200"/>
          </a:xfrm>
          <a:prstGeom prst="rect">
            <a:avLst/>
          </a:prstGeom>
          <a:noFill/>
          <a:ln>
            <a:noFill/>
          </a:ln>
        </p:spPr>
      </p:pic>
      <p:sp>
        <p:nvSpPr>
          <p:cNvPr id="202" name="Google Shape;202;p29"/>
          <p:cNvSpPr txBox="1">
            <a:spLocks noGrp="1"/>
          </p:cNvSpPr>
          <p:nvPr>
            <p:ph type="body" idx="4"/>
          </p:nvPr>
        </p:nvSpPr>
        <p:spPr>
          <a:xfrm>
            <a:off x="548786"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03" name="Google Shape;203;p29"/>
          <p:cNvSpPr txBox="1">
            <a:spLocks noGrp="1"/>
          </p:cNvSpPr>
          <p:nvPr>
            <p:ph type="body" idx="5"/>
          </p:nvPr>
        </p:nvSpPr>
        <p:spPr>
          <a:xfrm>
            <a:off x="5161679"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z">
  <p:cSld name="Customer_Hero_B">
    <p:spTree>
      <p:nvGrpSpPr>
        <p:cNvPr id="1" name="Shape 204"/>
        <p:cNvGrpSpPr/>
        <p:nvPr/>
      </p:nvGrpSpPr>
      <p:grpSpPr>
        <a:xfrm>
          <a:off x="0" y="0"/>
          <a:ext cx="0" cy="0"/>
          <a:chOff x="0" y="0"/>
          <a:chExt cx="0" cy="0"/>
        </a:xfrm>
      </p:grpSpPr>
      <p:sp>
        <p:nvSpPr>
          <p:cNvPr id="205" name="Google Shape;205;p30"/>
          <p:cNvSpPr>
            <a:spLocks noGrp="1"/>
          </p:cNvSpPr>
          <p:nvPr>
            <p:ph type="pic" idx="2"/>
          </p:nvPr>
        </p:nvSpPr>
        <p:spPr>
          <a:xfrm>
            <a:off x="0" y="0"/>
            <a:ext cx="12204300" cy="3508500"/>
          </a:xfrm>
          <a:prstGeom prst="rect">
            <a:avLst/>
          </a:prstGeom>
          <a:solidFill>
            <a:schemeClr val="accent2"/>
          </a:solidFill>
          <a:ln>
            <a:noFill/>
          </a:ln>
        </p:spPr>
        <p:txBody>
          <a:bodyPr spcFirstLastPara="1" wrap="square" lIns="91425" tIns="91425" rIns="91425" bIns="91425" anchor="ctr" anchorCtr="0">
            <a:noAutofit/>
          </a:bodyPr>
          <a:lstStyle>
            <a:lvl1pPr marL="0" marR="0" lvl="0" indent="0" algn="ctr" rtl="0">
              <a:spcBef>
                <a:spcPts val="1200"/>
              </a:spcBef>
              <a:spcAft>
                <a:spcPts val="0"/>
              </a:spcAft>
              <a:buClr>
                <a:srgbClr val="7F7F7F"/>
              </a:buClr>
              <a:buSzPts val="1400"/>
              <a:buFont typeface="Arial"/>
              <a:buNone/>
              <a:defRPr sz="20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grpSp>
        <p:nvGrpSpPr>
          <p:cNvPr id="206" name="Google Shape;206;p30"/>
          <p:cNvGrpSpPr/>
          <p:nvPr/>
        </p:nvGrpSpPr>
        <p:grpSpPr>
          <a:xfrm>
            <a:off x="667503" y="2862023"/>
            <a:ext cx="1586400" cy="1341600"/>
            <a:chOff x="667503" y="2286290"/>
            <a:chExt cx="1586400" cy="1341600"/>
          </a:xfrm>
        </p:grpSpPr>
        <p:sp>
          <p:nvSpPr>
            <p:cNvPr id="207" name="Google Shape;207;p30"/>
            <p:cNvSpPr/>
            <p:nvPr/>
          </p:nvSpPr>
          <p:spPr>
            <a:xfrm rot="10800000">
              <a:off x="667503" y="2286290"/>
              <a:ext cx="1586400" cy="1341600"/>
            </a:xfrm>
            <a:custGeom>
              <a:avLst/>
              <a:gdLst/>
              <a:ahLst/>
              <a:cxnLst/>
              <a:rect l="l" t="t" r="r" b="b"/>
              <a:pathLst>
                <a:path w="120000" h="120000" extrusionOk="0">
                  <a:moveTo>
                    <a:pt x="112056" y="119999"/>
                  </a:moveTo>
                  <a:lnTo>
                    <a:pt x="7943" y="119999"/>
                  </a:lnTo>
                  <a:cubicBezTo>
                    <a:pt x="3556" y="119999"/>
                    <a:pt x="0" y="115795"/>
                    <a:pt x="0" y="110608"/>
                  </a:cubicBezTo>
                  <a:lnTo>
                    <a:pt x="0" y="33959"/>
                  </a:lnTo>
                  <a:cubicBezTo>
                    <a:pt x="0" y="28772"/>
                    <a:pt x="3556" y="24567"/>
                    <a:pt x="7943" y="24567"/>
                  </a:cubicBezTo>
                  <a:lnTo>
                    <a:pt x="44513" y="24567"/>
                  </a:lnTo>
                  <a:lnTo>
                    <a:pt x="60000" y="0"/>
                  </a:lnTo>
                  <a:lnTo>
                    <a:pt x="75485" y="24567"/>
                  </a:lnTo>
                  <a:lnTo>
                    <a:pt x="112056" y="24567"/>
                  </a:lnTo>
                  <a:cubicBezTo>
                    <a:pt x="116443" y="24567"/>
                    <a:pt x="120000" y="28772"/>
                    <a:pt x="120000" y="33959"/>
                  </a:cubicBezTo>
                  <a:lnTo>
                    <a:pt x="120000" y="110608"/>
                  </a:lnTo>
                  <a:cubicBezTo>
                    <a:pt x="120000" y="115795"/>
                    <a:pt x="116443" y="119999"/>
                    <a:pt x="112056" y="119999"/>
                  </a:cubicBezTo>
                  <a:close/>
                </a:path>
              </a:pathLst>
            </a:custGeom>
            <a:solidFill>
              <a:schemeClr val="lt1"/>
            </a:solidFill>
            <a:ln>
              <a:noFill/>
            </a:ln>
            <a:effectLst>
              <a:outerShdw blurRad="387350" dist="50800" dir="5400000" sx="104000" sy="104000" algn="ctr" rotWithShape="0">
                <a:srgbClr val="000000">
                  <a:alpha val="17650"/>
                </a:srgbClr>
              </a:outerShdw>
            </a:effectLst>
          </p:spPr>
          <p:txBody>
            <a:bodyPr spcFirstLastPara="1" wrap="square" lIns="0" tIns="0" rIns="0" bIns="0" anchor="ctr" anchorCtr="0">
              <a:noAutofit/>
            </a:bodyPr>
            <a:lstStyle/>
            <a:p>
              <a:pPr marL="0" marR="0" lvl="0" indent="0" algn="ctr" rtl="0">
                <a:spcBef>
                  <a:spcPts val="0"/>
                </a:spcBef>
                <a:spcAft>
                  <a:spcPts val="0"/>
                </a:spcAft>
                <a:buClr>
                  <a:srgbClr val="7F7F7F"/>
                </a:buClr>
                <a:buFont typeface="Arial"/>
                <a:buNone/>
              </a:pPr>
              <a:endParaRPr sz="2000">
                <a:solidFill>
                  <a:schemeClr val="lt1"/>
                </a:solidFill>
                <a:latin typeface="Arial"/>
                <a:ea typeface="Arial"/>
                <a:cs typeface="Arial"/>
                <a:sym typeface="Arial"/>
              </a:endParaRPr>
            </a:p>
          </p:txBody>
        </p:sp>
        <p:sp>
          <p:nvSpPr>
            <p:cNvPr id="208" name="Google Shape;208;p30"/>
            <p:cNvSpPr/>
            <p:nvPr/>
          </p:nvSpPr>
          <p:spPr>
            <a:xfrm rot="10800000">
              <a:off x="667503" y="2286290"/>
              <a:ext cx="1586400" cy="1341600"/>
            </a:xfrm>
            <a:custGeom>
              <a:avLst/>
              <a:gdLst/>
              <a:ahLst/>
              <a:cxnLst/>
              <a:rect l="l" t="t" r="r" b="b"/>
              <a:pathLst>
                <a:path w="120000" h="120000" extrusionOk="0">
                  <a:moveTo>
                    <a:pt x="112056" y="119999"/>
                  </a:moveTo>
                  <a:lnTo>
                    <a:pt x="7943" y="119999"/>
                  </a:lnTo>
                  <a:cubicBezTo>
                    <a:pt x="3556" y="119999"/>
                    <a:pt x="0" y="115795"/>
                    <a:pt x="0" y="110608"/>
                  </a:cubicBezTo>
                  <a:lnTo>
                    <a:pt x="0" y="33959"/>
                  </a:lnTo>
                  <a:cubicBezTo>
                    <a:pt x="0" y="28772"/>
                    <a:pt x="3556" y="24567"/>
                    <a:pt x="7943" y="24567"/>
                  </a:cubicBezTo>
                  <a:lnTo>
                    <a:pt x="44513" y="24567"/>
                  </a:lnTo>
                  <a:lnTo>
                    <a:pt x="60000" y="0"/>
                  </a:lnTo>
                  <a:lnTo>
                    <a:pt x="75485" y="24567"/>
                  </a:lnTo>
                  <a:lnTo>
                    <a:pt x="112056" y="24567"/>
                  </a:lnTo>
                  <a:cubicBezTo>
                    <a:pt x="116443" y="24567"/>
                    <a:pt x="120000" y="28772"/>
                    <a:pt x="120000" y="33959"/>
                  </a:cubicBezTo>
                  <a:lnTo>
                    <a:pt x="120000" y="110608"/>
                  </a:lnTo>
                  <a:cubicBezTo>
                    <a:pt x="120000" y="115795"/>
                    <a:pt x="116443" y="119999"/>
                    <a:pt x="112056" y="119999"/>
                  </a:cubicBezTo>
                  <a:close/>
                </a:path>
              </a:pathLst>
            </a:custGeom>
            <a:solidFill>
              <a:schemeClr val="lt1"/>
            </a:solidFill>
            <a:ln>
              <a:noFill/>
            </a:ln>
            <a:effectLst>
              <a:outerShdw blurRad="387350" dist="50800" dir="5400000" sx="104000" sy="104000" algn="ctr" rotWithShape="0">
                <a:srgbClr val="000000">
                  <a:alpha val="17650"/>
                </a:srgbClr>
              </a:outerShdw>
            </a:effectLst>
          </p:spPr>
          <p:txBody>
            <a:bodyPr spcFirstLastPara="1" wrap="square" lIns="0" tIns="0" rIns="0" bIns="0" anchor="ctr" anchorCtr="0">
              <a:noAutofit/>
            </a:bodyPr>
            <a:lstStyle/>
            <a:p>
              <a:pPr marL="0" marR="0" lvl="0" indent="0" algn="ctr" rtl="0">
                <a:spcBef>
                  <a:spcPts val="0"/>
                </a:spcBef>
                <a:spcAft>
                  <a:spcPts val="0"/>
                </a:spcAft>
                <a:buClr>
                  <a:srgbClr val="7F7F7F"/>
                </a:buClr>
                <a:buFont typeface="Arial"/>
                <a:buNone/>
              </a:pPr>
              <a:endParaRPr sz="2000">
                <a:solidFill>
                  <a:schemeClr val="lt1"/>
                </a:solidFill>
                <a:latin typeface="Arial"/>
                <a:ea typeface="Arial"/>
                <a:cs typeface="Arial"/>
                <a:sym typeface="Arial"/>
              </a:endParaRPr>
            </a:p>
          </p:txBody>
        </p:sp>
      </p:grpSp>
      <p:sp>
        <p:nvSpPr>
          <p:cNvPr id="209" name="Google Shape;209;p30"/>
          <p:cNvSpPr>
            <a:spLocks noGrp="1"/>
          </p:cNvSpPr>
          <p:nvPr>
            <p:ph type="pic" idx="3"/>
          </p:nvPr>
        </p:nvSpPr>
        <p:spPr>
          <a:xfrm>
            <a:off x="678355" y="2846717"/>
            <a:ext cx="1586700" cy="1106700"/>
          </a:xfrm>
          <a:prstGeom prst="roundRect">
            <a:avLst>
              <a:gd name="adj" fmla="val 15719"/>
            </a:avLst>
          </a:prstGeom>
          <a:solidFill>
            <a:srgbClr val="FFFFFF"/>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10" name="Google Shape;210;p30"/>
          <p:cNvSpPr txBox="1">
            <a:spLocks noGrp="1"/>
          </p:cNvSpPr>
          <p:nvPr>
            <p:ph type="title"/>
          </p:nvPr>
        </p:nvSpPr>
        <p:spPr>
          <a:xfrm>
            <a:off x="576072" y="3922776"/>
            <a:ext cx="110460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1400"/>
              <a:buNone/>
              <a:defRPr sz="2800" b="0" i="0" u="none" strike="noStrike" cap="none">
                <a:solidFill>
                  <a:schemeClr val="dk2"/>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211" name="Google Shape;211;p30"/>
          <p:cNvSpPr txBox="1">
            <a:spLocks noGrp="1"/>
          </p:cNvSpPr>
          <p:nvPr>
            <p:ph type="body" idx="1"/>
          </p:nvPr>
        </p:nvSpPr>
        <p:spPr>
          <a:xfrm>
            <a:off x="499872" y="5047488"/>
            <a:ext cx="11046000" cy="1216200"/>
          </a:xfrm>
          <a:prstGeom prst="rect">
            <a:avLst/>
          </a:prstGeom>
          <a:noFill/>
          <a:ln>
            <a:noFill/>
          </a:ln>
        </p:spPr>
        <p:txBody>
          <a:bodyPr spcFirstLastPara="1" wrap="square" lIns="91425" tIns="91425" rIns="91425" bIns="91425" anchor="t" anchorCtr="0">
            <a:noAutofit/>
          </a:bodyPr>
          <a:lstStyle>
            <a:lvl1pPr marL="457200" marR="0" lvl="0" indent="-355600" algn="l" rtl="0">
              <a:spcBef>
                <a:spcPts val="1000"/>
              </a:spcBef>
              <a:spcAft>
                <a:spcPts val="0"/>
              </a:spcAft>
              <a:buClr>
                <a:srgbClr val="7F7F7F"/>
              </a:buClr>
              <a:buSzPts val="2000"/>
              <a:buFont typeface="Arial"/>
              <a:buChar char="​"/>
              <a:defRPr sz="2000" b="0"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rgbClr val="5C656A"/>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rgbClr val="5C656A"/>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rgbClr val="5C656A"/>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7C868D"/>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 - Thank You_slide">
  <p:cSld name="Thank You_slide">
    <p:bg>
      <p:bgPr>
        <a:solidFill>
          <a:srgbClr val="032750"/>
        </a:solidFill>
        <a:effectLst/>
      </p:bgPr>
    </p:bg>
    <p:spTree>
      <p:nvGrpSpPr>
        <p:cNvPr id="1" name="Shape 212"/>
        <p:cNvGrpSpPr/>
        <p:nvPr/>
      </p:nvGrpSpPr>
      <p:grpSpPr>
        <a:xfrm>
          <a:off x="0" y="0"/>
          <a:ext cx="0" cy="0"/>
          <a:chOff x="0" y="0"/>
          <a:chExt cx="0" cy="0"/>
        </a:xfrm>
      </p:grpSpPr>
      <p:pic>
        <p:nvPicPr>
          <p:cNvPr id="213" name="Google Shape;213;p31" descr="Salesforce Corporate PowerPoint Template - Official_Chatter Version_Sept16_Google Slides Source_SHORTER.027.jpeg"/>
          <p:cNvPicPr preferRelativeResize="0"/>
          <p:nvPr/>
        </p:nvPicPr>
        <p:blipFill>
          <a:blip r:embed="rId2">
            <a:alphaModFix/>
          </a:blip>
          <a:stretch>
            <a:fillRect/>
          </a:stretch>
        </p:blipFill>
        <p:spPr>
          <a:xfrm>
            <a:off x="0" y="893"/>
            <a:ext cx="12188827" cy="685621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R - Segue_Slide_Blue Standard">
  <p:cSld name="Segue_slide_3">
    <p:bg>
      <p:bgPr>
        <a:solidFill>
          <a:srgbClr val="178BD1"/>
        </a:solidFill>
        <a:effectLst/>
      </p:bgPr>
    </p:bg>
    <p:spTree>
      <p:nvGrpSpPr>
        <p:cNvPr id="1" name="Shape 42"/>
        <p:cNvGrpSpPr/>
        <p:nvPr/>
      </p:nvGrpSpPr>
      <p:grpSpPr>
        <a:xfrm>
          <a:off x="0" y="0"/>
          <a:ext cx="0" cy="0"/>
          <a:chOff x="0" y="0"/>
          <a:chExt cx="0" cy="0"/>
        </a:xfrm>
      </p:grpSpPr>
      <p:pic>
        <p:nvPicPr>
          <p:cNvPr id="43" name="Google Shape;43;p5" descr="Salesforce Corporate PowerPoint Template - Official_Chatter Version_Sept16_Google Slides Source_SHORTER.007.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44" name="Google Shape;44;p5"/>
          <p:cNvSpPr txBox="1">
            <a:spLocks noGrp="1"/>
          </p:cNvSpPr>
          <p:nvPr>
            <p:ph type="ctrTitle"/>
          </p:nvPr>
        </p:nvSpPr>
        <p:spPr>
          <a:xfrm>
            <a:off x="554972" y="1926285"/>
            <a:ext cx="104133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4800"/>
              <a:buNone/>
              <a:defRPr sz="4800" b="0" i="0" u="none" strike="noStrike" cap="none">
                <a:solidFill>
                  <a:schemeClr val="lt1"/>
                </a:solidFil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45" name="Google Shape;45;p5"/>
          <p:cNvSpPr txBox="1">
            <a:spLocks noGrp="1"/>
          </p:cNvSpPr>
          <p:nvPr>
            <p:ph type="body" idx="1"/>
          </p:nvPr>
        </p:nvSpPr>
        <p:spPr>
          <a:xfrm>
            <a:off x="554972"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Y - Thank You_slide 2">
  <p:cSld name="Thank You_slide_1">
    <p:bg>
      <p:bgPr>
        <a:solidFill>
          <a:srgbClr val="032750"/>
        </a:solidFill>
        <a:effectLst/>
      </p:bgPr>
    </p:bg>
    <p:spTree>
      <p:nvGrpSpPr>
        <p:cNvPr id="1" name="Shape 214"/>
        <p:cNvGrpSpPr/>
        <p:nvPr/>
      </p:nvGrpSpPr>
      <p:grpSpPr>
        <a:xfrm>
          <a:off x="0" y="0"/>
          <a:ext cx="0" cy="0"/>
          <a:chOff x="0" y="0"/>
          <a:chExt cx="0" cy="0"/>
        </a:xfrm>
      </p:grpSpPr>
      <p:pic>
        <p:nvPicPr>
          <p:cNvPr id="215" name="Google Shape;215;p32" descr="Slide31.jpg"/>
          <p:cNvPicPr preferRelativeResize="0"/>
          <p:nvPr/>
        </p:nvPicPr>
        <p:blipFill>
          <a:blip r:embed="rId2">
            <a:alphaModFix/>
          </a:blip>
          <a:stretch>
            <a:fillRect/>
          </a:stretch>
        </p:blipFill>
        <p:spPr>
          <a:xfrm>
            <a:off x="0" y="766"/>
            <a:ext cx="12188828" cy="685647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Z - Closing Slide">
  <p:cSld name="Logo_Slide">
    <p:bg>
      <p:bgPr>
        <a:solidFill>
          <a:srgbClr val="FFFFFF"/>
        </a:solidFill>
        <a:effectLst/>
      </p:bgPr>
    </p:bg>
    <p:spTree>
      <p:nvGrpSpPr>
        <p:cNvPr id="1" name="Shape 216"/>
        <p:cNvGrpSpPr/>
        <p:nvPr/>
      </p:nvGrpSpPr>
      <p:grpSpPr>
        <a:xfrm>
          <a:off x="0" y="0"/>
          <a:ext cx="0" cy="0"/>
          <a:chOff x="0" y="0"/>
          <a:chExt cx="0" cy="0"/>
        </a:xfrm>
      </p:grpSpPr>
      <p:pic>
        <p:nvPicPr>
          <p:cNvPr id="217" name="Google Shape;217;p33"/>
          <p:cNvPicPr preferRelativeResize="0"/>
          <p:nvPr/>
        </p:nvPicPr>
        <p:blipFill rotWithShape="1">
          <a:blip r:embed="rId2">
            <a:alphaModFix/>
          </a:blip>
          <a:srcRect/>
          <a:stretch/>
        </p:blipFill>
        <p:spPr>
          <a:xfrm>
            <a:off x="4422776" y="2259014"/>
            <a:ext cx="3343200" cy="2340000"/>
          </a:xfrm>
          <a:prstGeom prst="rect">
            <a:avLst/>
          </a:prstGeom>
          <a:noFill/>
          <a:ln>
            <a:noFill/>
          </a:ln>
        </p:spPr>
      </p:pic>
      <p:pic>
        <p:nvPicPr>
          <p:cNvPr id="218" name="Google Shape;218;p33"/>
          <p:cNvPicPr preferRelativeResize="0"/>
          <p:nvPr/>
        </p:nvPicPr>
        <p:blipFill rotWithShape="1">
          <a:blip r:embed="rId3">
            <a:alphaModFix/>
          </a:blip>
          <a:srcRect/>
          <a:stretch/>
        </p:blipFill>
        <p:spPr>
          <a:xfrm>
            <a:off x="4423147" y="2258820"/>
            <a:ext cx="3342600" cy="23403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Z - Drawing Guides">
  <p:cSld name="Drawing Guides">
    <p:spTree>
      <p:nvGrpSpPr>
        <p:cNvPr id="1" name="Shape 219"/>
        <p:cNvGrpSpPr/>
        <p:nvPr/>
      </p:nvGrpSpPr>
      <p:grpSpPr>
        <a:xfrm>
          <a:off x="0" y="0"/>
          <a:ext cx="0" cy="0"/>
          <a:chOff x="0" y="0"/>
          <a:chExt cx="0" cy="0"/>
        </a:xfrm>
      </p:grpSpPr>
      <p:sp>
        <p:nvSpPr>
          <p:cNvPr id="220" name="Google Shape;220;p34"/>
          <p:cNvSpPr/>
          <p:nvPr/>
        </p:nvSpPr>
        <p:spPr>
          <a:xfrm rot="8100000" flipH="1">
            <a:off x="11244263" y="2025199"/>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1" name="Google Shape;221;p34"/>
          <p:cNvSpPr/>
          <p:nvPr/>
        </p:nvSpPr>
        <p:spPr>
          <a:xfrm rot="-8100000">
            <a:off x="732801" y="2025199"/>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2" name="Google Shape;222;p34"/>
          <p:cNvSpPr/>
          <p:nvPr/>
        </p:nvSpPr>
        <p:spPr>
          <a:xfrm rot="2700000">
            <a:off x="11244263" y="5638768"/>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3" name="Google Shape;223;p34"/>
          <p:cNvSpPr/>
          <p:nvPr/>
        </p:nvSpPr>
        <p:spPr>
          <a:xfrm rot="-2700000" flipH="1">
            <a:off x="732801" y="5638768"/>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4" name="Google Shape;224;p34"/>
          <p:cNvSpPr txBox="1"/>
          <p:nvPr/>
        </p:nvSpPr>
        <p:spPr>
          <a:xfrm>
            <a:off x="647700" y="153988"/>
            <a:ext cx="11515800" cy="908100"/>
          </a:xfrm>
          <a:prstGeom prst="rect">
            <a:avLst/>
          </a:prstGeom>
          <a:noFill/>
          <a:ln>
            <a:noFill/>
          </a:ln>
        </p:spPr>
        <p:txBody>
          <a:bodyPr spcFirstLastPara="1" wrap="square" lIns="0" tIns="0" rIns="0" bIns="0" anchor="b" anchorCtr="0">
            <a:noAutofit/>
          </a:bodyPr>
          <a:lstStyle/>
          <a:p>
            <a:pPr marL="0" marR="0" lvl="0" indent="0" algn="l" rtl="0">
              <a:lnSpc>
                <a:spcPct val="90000"/>
              </a:lnSpc>
              <a:spcBef>
                <a:spcPts val="0"/>
              </a:spcBef>
              <a:spcAft>
                <a:spcPts val="0"/>
              </a:spcAft>
              <a:buClr>
                <a:schemeClr val="accent1"/>
              </a:buClr>
              <a:buFont typeface="Arial"/>
              <a:buNone/>
            </a:pPr>
            <a:r>
              <a:rPr lang="en-US" sz="3200" b="0" i="0" u="none" strike="noStrike" cap="none">
                <a:solidFill>
                  <a:schemeClr val="accent1"/>
                </a:solidFill>
                <a:latin typeface="Arial"/>
                <a:ea typeface="Arial"/>
                <a:cs typeface="Arial"/>
                <a:sym typeface="Arial"/>
              </a:rPr>
              <a:t>Drawing Guide</a:t>
            </a:r>
            <a:r>
              <a:rPr lang="en-US" sz="3200">
                <a:solidFill>
                  <a:schemeClr val="accent1"/>
                </a:solidFill>
              </a:rPr>
              <a:t>s Alignment</a:t>
            </a:r>
            <a:r>
              <a:rPr lang="en-US" sz="3200" b="0" i="0" u="none" strike="noStrike" cap="none">
                <a:solidFill>
                  <a:schemeClr val="accent1"/>
                </a:solidFill>
                <a:latin typeface="Arial"/>
                <a:ea typeface="Arial"/>
                <a:cs typeface="Arial"/>
                <a:sym typeface="Arial"/>
              </a:rPr>
              <a:t> Tool (Margins)</a:t>
            </a:r>
            <a:endParaRPr/>
          </a:p>
        </p:txBody>
      </p:sp>
      <p:sp>
        <p:nvSpPr>
          <p:cNvPr id="225" name="Google Shape;225;p34"/>
          <p:cNvSpPr/>
          <p:nvPr/>
        </p:nvSpPr>
        <p:spPr>
          <a:xfrm>
            <a:off x="1" y="0"/>
            <a:ext cx="12188700" cy="48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6" name="Google Shape;226;p34"/>
          <p:cNvSpPr txBox="1"/>
          <p:nvPr/>
        </p:nvSpPr>
        <p:spPr>
          <a:xfrm>
            <a:off x="7763687" y="2027200"/>
            <a:ext cx="3368700" cy="646200"/>
          </a:xfrm>
          <a:prstGeom prst="rect">
            <a:avLst/>
          </a:prstGeom>
          <a:noFill/>
          <a:ln>
            <a:noFill/>
          </a:ln>
        </p:spPr>
        <p:txBody>
          <a:bodyPr spcFirstLastPara="1" wrap="square" lIns="91400" tIns="45700" rIns="91400" bIns="45700" anchor="t" anchorCtr="0">
            <a:noAutofit/>
          </a:bodyPr>
          <a:lstStyle/>
          <a:p>
            <a:pPr marL="0" marR="0" lvl="0" indent="0" algn="r" rtl="0">
              <a:lnSpc>
                <a:spcPct val="100000"/>
              </a:lnSpc>
              <a:spcBef>
                <a:spcPts val="0"/>
              </a:spcBef>
              <a:spcAft>
                <a:spcPts val="999"/>
              </a:spcAft>
              <a:buClr>
                <a:schemeClr val="accent1"/>
              </a:buClr>
              <a:buFont typeface="Arial"/>
              <a:buNone/>
            </a:pPr>
            <a:r>
              <a:rPr lang="en-US" b="1" i="0" u="none" strike="noStrike" cap="none">
                <a:solidFill>
                  <a:schemeClr val="accent1"/>
                </a:solidFill>
                <a:latin typeface="Arial"/>
                <a:ea typeface="Arial"/>
                <a:cs typeface="Arial"/>
                <a:sym typeface="Arial"/>
              </a:rPr>
              <a:t>The left and right top and bottom corners only area you should work within on your slides.</a:t>
            </a:r>
            <a:endParaRPr b="1"/>
          </a:p>
        </p:txBody>
      </p:sp>
      <p:sp>
        <p:nvSpPr>
          <p:cNvPr id="227" name="Google Shape;227;p34"/>
          <p:cNvSpPr txBox="1"/>
          <p:nvPr/>
        </p:nvSpPr>
        <p:spPr>
          <a:xfrm>
            <a:off x="1117600" y="2289703"/>
            <a:ext cx="6575400" cy="3525900"/>
          </a:xfrm>
          <a:prstGeom prst="rect">
            <a:avLst/>
          </a:prstGeom>
          <a:noFill/>
          <a:ln>
            <a:noFill/>
          </a:ln>
        </p:spPr>
        <p:txBody>
          <a:bodyPr spcFirstLastPara="1" wrap="square" lIns="121850" tIns="60925" rIns="121850" bIns="60925" anchor="t" anchorCtr="0">
            <a:noAutofit/>
          </a:bodyPr>
          <a:lstStyle/>
          <a:p>
            <a:pPr marL="0" marR="0" lvl="0" indent="0" algn="l" rtl="0">
              <a:lnSpc>
                <a:spcPct val="100000"/>
              </a:lnSpc>
              <a:spcBef>
                <a:spcPts val="0"/>
              </a:spcBef>
              <a:spcAft>
                <a:spcPts val="0"/>
              </a:spcAft>
              <a:buClr>
                <a:schemeClr val="accent1"/>
              </a:buClr>
              <a:buFont typeface="Arial"/>
              <a:buNone/>
            </a:pPr>
            <a:r>
              <a:rPr lang="en-US" sz="2000" b="1">
                <a:solidFill>
                  <a:schemeClr val="accent1"/>
                </a:solidFill>
              </a:rPr>
              <a:t>Go into Master Layouts </a:t>
            </a:r>
            <a:r>
              <a:rPr lang="en-US" sz="2000" b="1" i="0" u="none" strike="noStrike" cap="none">
                <a:solidFill>
                  <a:schemeClr val="accent1"/>
                </a:solidFill>
                <a:latin typeface="Arial"/>
                <a:ea typeface="Arial"/>
                <a:cs typeface="Arial"/>
                <a:sym typeface="Arial"/>
              </a:rPr>
              <a:t>Copy and Paste These Lines into your Working </a:t>
            </a:r>
            <a:r>
              <a:rPr lang="en-US" sz="2000" b="1">
                <a:solidFill>
                  <a:schemeClr val="accent1"/>
                </a:solidFill>
              </a:rPr>
              <a:t>Slides </a:t>
            </a:r>
            <a:r>
              <a:rPr lang="en-US" sz="2000" b="1" i="0" u="none" strike="noStrike" cap="none">
                <a:solidFill>
                  <a:schemeClr val="accent1"/>
                </a:solidFill>
                <a:latin typeface="Arial"/>
                <a:ea typeface="Arial"/>
                <a:cs typeface="Arial"/>
                <a:sym typeface="Arial"/>
              </a:rPr>
              <a:t>to Create Guides</a:t>
            </a:r>
            <a:endParaRPr sz="2000" b="1" i="0" u="none" strike="noStrike" cap="none">
              <a:solidFill>
                <a:schemeClr val="accent1"/>
              </a:solidFill>
              <a:latin typeface="Arial"/>
              <a:ea typeface="Arial"/>
              <a:cs typeface="Arial"/>
              <a:sym typeface="Arial"/>
            </a:endParaRPr>
          </a:p>
          <a:p>
            <a:pPr marL="0" marR="0" lvl="1" indent="0" algn="l" rtl="0">
              <a:lnSpc>
                <a:spcPct val="100000"/>
              </a:lnSpc>
              <a:spcBef>
                <a:spcPts val="800"/>
              </a:spcBef>
              <a:spcAft>
                <a:spcPts val="0"/>
              </a:spcAft>
              <a:buClr>
                <a:schemeClr val="accent2"/>
              </a:buClr>
              <a:buFont typeface="Arial"/>
              <a:buNone/>
            </a:pPr>
            <a:r>
              <a:rPr lang="en-US" sz="1600" b="0" i="0" u="none" strike="noStrike" cap="none">
                <a:solidFill>
                  <a:schemeClr val="accent2"/>
                </a:solidFill>
                <a:latin typeface="Arial"/>
                <a:ea typeface="Arial"/>
                <a:cs typeface="Arial"/>
                <a:sym typeface="Arial"/>
              </a:rPr>
              <a:t>Since Google slides does not allow you add Drawing Guides</a:t>
            </a:r>
            <a:r>
              <a:rPr lang="en-US" sz="1600">
                <a:solidFill>
                  <a:schemeClr val="accent2"/>
                </a:solidFill>
              </a:rPr>
              <a:t>,</a:t>
            </a:r>
            <a:r>
              <a:rPr lang="en-US" sz="1600" b="0" i="0" u="none" strike="noStrike" cap="none">
                <a:solidFill>
                  <a:schemeClr val="accent2"/>
                </a:solidFill>
                <a:latin typeface="Arial"/>
                <a:ea typeface="Arial"/>
                <a:cs typeface="Arial"/>
                <a:sym typeface="Arial"/>
              </a:rPr>
              <a:t> </a:t>
            </a:r>
            <a:r>
              <a:rPr lang="en-US" sz="1600">
                <a:solidFill>
                  <a:schemeClr val="accent2"/>
                </a:solidFill>
              </a:rPr>
              <a:t>y</a:t>
            </a:r>
            <a:r>
              <a:rPr lang="en-US" sz="1600" b="0" i="0" u="none" strike="noStrike" cap="none">
                <a:solidFill>
                  <a:schemeClr val="accent2"/>
                </a:solidFill>
                <a:latin typeface="Arial"/>
                <a:ea typeface="Arial"/>
                <a:cs typeface="Arial"/>
                <a:sym typeface="Arial"/>
              </a:rPr>
              <a:t>ou can go into this Master slide, copy these orange lines, paste them into the slide you are working on, align content and delete. </a:t>
            </a:r>
            <a:endParaRPr/>
          </a:p>
        </p:txBody>
      </p:sp>
      <p:grpSp>
        <p:nvGrpSpPr>
          <p:cNvPr id="228" name="Google Shape;228;p34"/>
          <p:cNvGrpSpPr/>
          <p:nvPr/>
        </p:nvGrpSpPr>
        <p:grpSpPr>
          <a:xfrm>
            <a:off x="0" y="-1588"/>
            <a:ext cx="12188700" cy="6859590"/>
            <a:chOff x="1" y="-1588"/>
            <a:chExt cx="12188700" cy="6859590"/>
          </a:xfrm>
        </p:grpSpPr>
        <p:cxnSp>
          <p:nvCxnSpPr>
            <p:cNvPr id="229" name="Google Shape;229;p34"/>
            <p:cNvCxnSpPr/>
            <p:nvPr/>
          </p:nvCxnSpPr>
          <p:spPr>
            <a:xfrm>
              <a:off x="657225" y="2"/>
              <a:ext cx="0" cy="6858000"/>
            </a:xfrm>
            <a:prstGeom prst="straightConnector1">
              <a:avLst/>
            </a:prstGeom>
            <a:noFill/>
            <a:ln w="19050" cap="flat" cmpd="sng">
              <a:solidFill>
                <a:schemeClr val="accent5"/>
              </a:solidFill>
              <a:prstDash val="solid"/>
              <a:round/>
              <a:headEnd type="none" w="sm" len="sm"/>
              <a:tailEnd type="none" w="sm" len="sm"/>
            </a:ln>
          </p:spPr>
        </p:cxnSp>
        <p:cxnSp>
          <p:nvCxnSpPr>
            <p:cNvPr id="230" name="Google Shape;230;p34"/>
            <p:cNvCxnSpPr/>
            <p:nvPr/>
          </p:nvCxnSpPr>
          <p:spPr>
            <a:xfrm>
              <a:off x="11618913" y="-1588"/>
              <a:ext cx="0" cy="6858000"/>
            </a:xfrm>
            <a:prstGeom prst="straightConnector1">
              <a:avLst/>
            </a:prstGeom>
            <a:noFill/>
            <a:ln w="19050" cap="flat" cmpd="sng">
              <a:solidFill>
                <a:schemeClr val="accent5"/>
              </a:solidFill>
              <a:prstDash val="solid"/>
              <a:round/>
              <a:headEnd type="none" w="sm" len="sm"/>
              <a:tailEnd type="none" w="sm" len="sm"/>
            </a:ln>
          </p:spPr>
        </p:cxnSp>
        <p:cxnSp>
          <p:nvCxnSpPr>
            <p:cNvPr id="231" name="Google Shape;231;p34"/>
            <p:cNvCxnSpPr/>
            <p:nvPr/>
          </p:nvCxnSpPr>
          <p:spPr>
            <a:xfrm rot="10800000">
              <a:off x="6094351" y="-102066"/>
              <a:ext cx="0" cy="12188700"/>
            </a:xfrm>
            <a:prstGeom prst="straightConnector1">
              <a:avLst/>
            </a:prstGeom>
            <a:noFill/>
            <a:ln w="9525" cap="flat" cmpd="sng">
              <a:solidFill>
                <a:schemeClr val="accent5"/>
              </a:solidFill>
              <a:prstDash val="solid"/>
              <a:round/>
              <a:headEnd type="none" w="sm" len="sm"/>
              <a:tailEnd type="none" w="sm" len="sm"/>
            </a:ln>
          </p:spPr>
        </p:cxnSp>
        <p:cxnSp>
          <p:nvCxnSpPr>
            <p:cNvPr id="232" name="Google Shape;232;p34"/>
            <p:cNvCxnSpPr/>
            <p:nvPr/>
          </p:nvCxnSpPr>
          <p:spPr>
            <a:xfrm rot="10800000">
              <a:off x="6094351" y="-4107799"/>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3" name="Google Shape;233;p34"/>
            <p:cNvCxnSpPr/>
            <p:nvPr/>
          </p:nvCxnSpPr>
          <p:spPr>
            <a:xfrm rot="10800000">
              <a:off x="6094351" y="-5567300"/>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4" name="Google Shape;234;p34"/>
            <p:cNvCxnSpPr/>
            <p:nvPr/>
          </p:nvCxnSpPr>
          <p:spPr>
            <a:xfrm rot="10800000">
              <a:off x="6094351" y="-4626442"/>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5" name="Google Shape;235;p34"/>
            <p:cNvCxnSpPr/>
            <p:nvPr/>
          </p:nvCxnSpPr>
          <p:spPr>
            <a:xfrm rot="10800000">
              <a:off x="6094351" y="427102"/>
              <a:ext cx="0" cy="12188700"/>
            </a:xfrm>
            <a:prstGeom prst="straightConnector1">
              <a:avLst/>
            </a:prstGeom>
            <a:noFill/>
            <a:ln w="9525" cap="flat" cmpd="sng">
              <a:solidFill>
                <a:schemeClr val="accent5"/>
              </a:solidFill>
              <a:prstDash val="solid"/>
              <a:round/>
              <a:headEnd type="none" w="sm" len="sm"/>
              <a:tailEnd type="none" w="sm" len="sm"/>
            </a:ln>
          </p:spPr>
        </p:cxnSp>
      </p:grpSp>
      <p:pic>
        <p:nvPicPr>
          <p:cNvPr id="236" name="Google Shape;236;p34"/>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5 - Footer Right">
  <p:cSld name="B5 - 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extLst>
      <p:ext uri="{BB962C8B-B14F-4D97-AF65-F5344CB8AC3E}">
        <p14:creationId xmlns:p14="http://schemas.microsoft.com/office/powerpoint/2010/main" val="353507961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3 - Medium Staging Area">
  <p:cSld name="V3 - 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extLst>
      <p:ext uri="{BB962C8B-B14F-4D97-AF65-F5344CB8AC3E}">
        <p14:creationId xmlns:p14="http://schemas.microsoft.com/office/powerpoint/2010/main" val="786107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1 - Above Trees Vignette - Left">
  <p:cSld name="C1 - 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extLst>
      <p:ext uri="{BB962C8B-B14F-4D97-AF65-F5344CB8AC3E}">
        <p14:creationId xmlns:p14="http://schemas.microsoft.com/office/powerpoint/2010/main" val="20082950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5 - Panelist Slide - 3 Up">
  <p:cSld name="X5 - Panelist Slide - 3 Up">
    <p:bg>
      <p:bgPr>
        <a:solidFill>
          <a:srgbClr val="F4F4F4"/>
        </a:solidFill>
        <a:effectLst/>
      </p:bgPr>
    </p:bg>
    <p:spTree>
      <p:nvGrpSpPr>
        <p:cNvPr id="1" name="Shape 856"/>
        <p:cNvGrpSpPr/>
        <p:nvPr/>
      </p:nvGrpSpPr>
      <p:grpSpPr>
        <a:xfrm>
          <a:off x="0" y="0"/>
          <a:ext cx="0" cy="0"/>
          <a:chOff x="0" y="0"/>
          <a:chExt cx="0" cy="0"/>
        </a:xfrm>
      </p:grpSpPr>
      <p:pic>
        <p:nvPicPr>
          <p:cNvPr id="857" name="Google Shape;857;p123"/>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58" name="Google Shape;858;p123"/>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59" name="Google Shape;859;p123"/>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0" name="Google Shape;860;p123"/>
          <p:cNvSpPr txBox="1">
            <a:spLocks noGrp="1"/>
          </p:cNvSpPr>
          <p:nvPr>
            <p:ph type="body" idx="3"/>
          </p:nvPr>
        </p:nvSpPr>
        <p:spPr>
          <a:xfrm>
            <a:off x="954448"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1" name="Google Shape;861;p123"/>
          <p:cNvSpPr txBox="1">
            <a:spLocks noGrp="1"/>
          </p:cNvSpPr>
          <p:nvPr>
            <p:ph type="body" idx="4"/>
          </p:nvPr>
        </p:nvSpPr>
        <p:spPr>
          <a:xfrm>
            <a:off x="4392502"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2" name="Google Shape;862;p123"/>
          <p:cNvSpPr>
            <a:spLocks noGrp="1"/>
          </p:cNvSpPr>
          <p:nvPr>
            <p:ph type="pic" idx="5"/>
          </p:nvPr>
        </p:nvSpPr>
        <p:spPr>
          <a:xfrm>
            <a:off x="1491447"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3" name="Google Shape;863;p123"/>
          <p:cNvSpPr>
            <a:spLocks noGrp="1"/>
          </p:cNvSpPr>
          <p:nvPr>
            <p:ph type="pic" idx="6"/>
          </p:nvPr>
        </p:nvSpPr>
        <p:spPr>
          <a:xfrm>
            <a:off x="4929501"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4" name="Google Shape;864;p123"/>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5" name="Google Shape;865;p123"/>
          <p:cNvSpPr txBox="1">
            <a:spLocks noGrp="1"/>
          </p:cNvSpPr>
          <p:nvPr>
            <p:ph type="body" idx="8"/>
          </p:nvPr>
        </p:nvSpPr>
        <p:spPr>
          <a:xfrm>
            <a:off x="7781855"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6" name="Google Shape;866;p123"/>
          <p:cNvSpPr>
            <a:spLocks noGrp="1"/>
          </p:cNvSpPr>
          <p:nvPr>
            <p:ph type="pic" idx="9"/>
          </p:nvPr>
        </p:nvSpPr>
        <p:spPr>
          <a:xfrm>
            <a:off x="8318854"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67" name="Google Shape;867;p12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68" name="Google Shape;868;p12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extLst>
      <p:ext uri="{BB962C8B-B14F-4D97-AF65-F5344CB8AC3E}">
        <p14:creationId xmlns:p14="http://schemas.microsoft.com/office/powerpoint/2010/main" val="18916273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_Title Slide">
  <p:cSld name="Title Slide_A">
    <p:bg>
      <p:bgPr>
        <a:solidFill>
          <a:schemeClr val="lt1"/>
        </a:solidFill>
        <a:effectLst/>
      </p:bgPr>
    </p:bg>
    <p:spTree>
      <p:nvGrpSpPr>
        <p:cNvPr id="1" name="Shape 46"/>
        <p:cNvGrpSpPr/>
        <p:nvPr/>
      </p:nvGrpSpPr>
      <p:grpSpPr>
        <a:xfrm>
          <a:off x="0" y="0"/>
          <a:ext cx="0" cy="0"/>
          <a:chOff x="0" y="0"/>
          <a:chExt cx="0" cy="0"/>
        </a:xfrm>
      </p:grpSpPr>
      <p:pic>
        <p:nvPicPr>
          <p:cNvPr id="47" name="Google Shape;47;p6" descr="Salesforce Corporate PowerPoint Template - Official_Chatter Version_Sept16_Google Slides Source_SHORTER.00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48" name="Google Shape;48;p6"/>
          <p:cNvSpPr txBox="1">
            <a:spLocks noGrp="1"/>
          </p:cNvSpPr>
          <p:nvPr>
            <p:ph type="body" idx="1"/>
          </p:nvPr>
        </p:nvSpPr>
        <p:spPr>
          <a:xfrm>
            <a:off x="562425" y="4100183"/>
            <a:ext cx="8552700" cy="611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5B5B5B"/>
              </a:buClr>
              <a:buSzPts val="2000"/>
              <a:buFont typeface="Arial"/>
              <a:buNone/>
              <a:defRPr>
                <a:solidFill>
                  <a:srgbClr val="5B5B5B"/>
                </a:solidFill>
                <a:latin typeface="Arial"/>
                <a:ea typeface="Arial"/>
                <a:cs typeface="Arial"/>
                <a:sym typeface="Arial"/>
              </a:defRPr>
            </a:lvl1pPr>
            <a:lvl2pPr marL="914400" lvl="1" indent="-228600" rtl="0">
              <a:spcBef>
                <a:spcPts val="300"/>
              </a:spcBef>
              <a:spcAft>
                <a:spcPts val="0"/>
              </a:spcAft>
              <a:buClr>
                <a:srgbClr val="5B5B5B"/>
              </a:buClr>
              <a:buSzPts val="1800"/>
              <a:buFont typeface="Arial"/>
              <a:buNone/>
              <a:defRPr>
                <a:solidFill>
                  <a:srgbClr val="5B5B5B"/>
                </a:solidFill>
                <a:latin typeface="Arial"/>
                <a:ea typeface="Arial"/>
                <a:cs typeface="Arial"/>
                <a:sym typeface="Arial"/>
              </a:defRPr>
            </a:lvl2pPr>
            <a:lvl3pPr marL="1371600" lvl="2" indent="-317500" rtl="0">
              <a:spcBef>
                <a:spcPts val="300"/>
              </a:spcBef>
              <a:spcAft>
                <a:spcPts val="0"/>
              </a:spcAft>
              <a:buClr>
                <a:srgbClr val="5B5B5B"/>
              </a:buClr>
              <a:buSzPts val="1400"/>
              <a:buChar char="•"/>
              <a:defRPr sz="1600">
                <a:solidFill>
                  <a:srgbClr val="5B5B5B"/>
                </a:solidFill>
                <a:latin typeface="Arial"/>
                <a:ea typeface="Arial"/>
                <a:cs typeface="Arial"/>
                <a:sym typeface="Arial"/>
              </a:defRPr>
            </a:lvl3pPr>
            <a:lvl4pPr marL="1828800" lvl="3" indent="-317500" rtl="0">
              <a:spcBef>
                <a:spcPts val="600"/>
              </a:spcBef>
              <a:spcAft>
                <a:spcPts val="0"/>
              </a:spcAft>
              <a:buClr>
                <a:srgbClr val="5B5B5B"/>
              </a:buClr>
              <a:buSzPts val="1400"/>
              <a:buChar char="•"/>
              <a:defRPr sz="1500">
                <a:solidFill>
                  <a:srgbClr val="5B5B5B"/>
                </a:solidFill>
                <a:latin typeface="Arial"/>
                <a:ea typeface="Arial"/>
                <a:cs typeface="Arial"/>
                <a:sym typeface="Arial"/>
              </a:defRPr>
            </a:lvl4pPr>
            <a:lvl5pPr marL="2286000" lvl="4" indent="-228600" rtl="0">
              <a:spcBef>
                <a:spcPts val="600"/>
              </a:spcBef>
              <a:spcAft>
                <a:spcPts val="0"/>
              </a:spcAft>
              <a:buClr>
                <a:srgbClr val="5B5B5B"/>
              </a:buClr>
              <a:buSzPts val="1400"/>
              <a:buNone/>
              <a:defRPr sz="2100">
                <a:solidFill>
                  <a:srgbClr val="5B5B5B"/>
                </a:solidFill>
                <a:latin typeface="Arial"/>
                <a:ea typeface="Arial"/>
                <a:cs typeface="Arial"/>
                <a:sym typeface="Aria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49" name="Google Shape;49;p6"/>
          <p:cNvSpPr txBox="1">
            <a:spLocks noGrp="1"/>
          </p:cNvSpPr>
          <p:nvPr>
            <p:ph type="body" idx="2"/>
          </p:nvPr>
        </p:nvSpPr>
        <p:spPr>
          <a:xfrm>
            <a:off x="562425" y="5122441"/>
            <a:ext cx="8552700" cy="970800"/>
          </a:xfrm>
          <a:prstGeom prst="rect">
            <a:avLst/>
          </a:prstGeom>
          <a:noFill/>
          <a:ln>
            <a:noFill/>
          </a:ln>
        </p:spPr>
        <p:txBody>
          <a:bodyPr spcFirstLastPara="1" wrap="square" lIns="91425" tIns="91425" rIns="91425" bIns="91425" anchor="t" anchorCtr="0">
            <a:noAutofit/>
          </a:bodyPr>
          <a:lstStyle>
            <a:lvl1pPr marL="457200" lvl="0" indent="-228600" algn="l" rtl="0">
              <a:spcBef>
                <a:spcPts val="0"/>
              </a:spcBef>
              <a:spcAft>
                <a:spcPts val="0"/>
              </a:spcAft>
              <a:buClr>
                <a:schemeClr val="accent2"/>
              </a:buClr>
              <a:buSzPts val="1400"/>
              <a:buFont typeface="Arial"/>
              <a:buNone/>
              <a:defRPr sz="1400" b="1">
                <a:solidFill>
                  <a:schemeClr val="accent2"/>
                </a:solidFill>
                <a:latin typeface="Arial"/>
                <a:ea typeface="Arial"/>
                <a:cs typeface="Arial"/>
                <a:sym typeface="Arial"/>
              </a:defRPr>
            </a:lvl1pPr>
            <a:lvl2pPr marL="914400" lvl="1" indent="-228600" algn="l" rtl="0">
              <a:spcBef>
                <a:spcPts val="300"/>
              </a:spcBef>
              <a:spcAft>
                <a:spcPts val="0"/>
              </a:spcAft>
              <a:buClr>
                <a:srgbClr val="5B5B5B"/>
              </a:buClr>
              <a:buSzPts val="1800"/>
              <a:buFont typeface="Arial"/>
              <a:buNone/>
              <a:defRPr sz="1500">
                <a:solidFill>
                  <a:srgbClr val="5B5B5B"/>
                </a:solidFill>
              </a:defRPr>
            </a:lvl2pPr>
            <a:lvl3pPr marL="1371600" marR="0" lvl="2" indent="-228600" algn="l" rtl="0">
              <a:lnSpc>
                <a:spcPct val="95000"/>
              </a:lnSpc>
              <a:spcBef>
                <a:spcPts val="300"/>
              </a:spcBef>
              <a:spcAft>
                <a:spcPts val="0"/>
              </a:spcAft>
              <a:buClr>
                <a:srgbClr val="5B5B5B"/>
              </a:buClr>
              <a:buSzPts val="1400"/>
              <a:buFont typeface="Arial"/>
              <a:buNone/>
              <a:defRPr sz="1500">
                <a:solidFill>
                  <a:srgbClr val="5B5B5B"/>
                </a:solidFill>
              </a:defRPr>
            </a:lvl3pPr>
            <a:lvl4pPr marL="1828800" lvl="3" indent="-317500" rtl="0">
              <a:spcBef>
                <a:spcPts val="0"/>
              </a:spcBef>
              <a:spcAft>
                <a:spcPts val="0"/>
              </a:spcAft>
              <a:buClr>
                <a:srgbClr val="5B5B5B"/>
              </a:buClr>
              <a:buSzPts val="1400"/>
              <a:buChar char="•"/>
              <a:defRPr sz="900">
                <a:solidFill>
                  <a:srgbClr val="5B5B5B"/>
                </a:solidFill>
              </a:defRPr>
            </a:lvl4pPr>
            <a:lvl5pPr marL="2286000" lvl="4" indent="-228600" rtl="0">
              <a:spcBef>
                <a:spcPts val="100"/>
              </a:spcBef>
              <a:spcAft>
                <a:spcPts val="0"/>
              </a:spcAft>
              <a:buClr>
                <a:srgbClr val="5B5B5B"/>
              </a:buClr>
              <a:buSzPts val="1400"/>
              <a:buNone/>
              <a:defRPr sz="900">
                <a:solidFill>
                  <a:srgbClr val="5B5B5B"/>
                </a:solidFill>
              </a:defRPr>
            </a:lvl5pPr>
            <a:lvl6pPr marL="2743200" lvl="5" indent="-317500" rtl="0">
              <a:spcBef>
                <a:spcPts val="1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50" name="Google Shape;50;p6"/>
          <p:cNvSpPr txBox="1">
            <a:spLocks noGrp="1"/>
          </p:cNvSpPr>
          <p:nvPr>
            <p:ph type="ctrTitle"/>
          </p:nvPr>
        </p:nvSpPr>
        <p:spPr>
          <a:xfrm>
            <a:off x="562425" y="1281182"/>
            <a:ext cx="11065500" cy="18741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Clr>
                <a:schemeClr val="accent1"/>
              </a:buClr>
              <a:buSzPts val="4800"/>
              <a:buFont typeface="Arial"/>
              <a:buNone/>
              <a:defRPr sz="4800" b="0" i="0" u="none" strike="noStrike" cap="none">
                <a:solidFill>
                  <a:schemeClr val="accen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51" name="Google Shape;51;p6"/>
          <p:cNvSpPr txBox="1">
            <a:spLocks noGrp="1"/>
          </p:cNvSpPr>
          <p:nvPr>
            <p:ph type="subTitle" idx="3"/>
          </p:nvPr>
        </p:nvSpPr>
        <p:spPr>
          <a:xfrm>
            <a:off x="562425" y="3052576"/>
            <a:ext cx="11065500" cy="529200"/>
          </a:xfrm>
          <a:prstGeom prst="rect">
            <a:avLst/>
          </a:prstGeom>
          <a:noFill/>
          <a:ln>
            <a:noFill/>
          </a:ln>
        </p:spPr>
        <p:txBody>
          <a:bodyPr spcFirstLastPara="1" wrap="square" lIns="91425" tIns="91425" rIns="91425" bIns="91425" anchor="t" anchorCtr="0">
            <a:noAutofit/>
          </a:bodyPr>
          <a:lstStyle>
            <a:lvl1pPr marL="342849" marR="0" lvl="0" indent="-342849" algn="l" rtl="0">
              <a:lnSpc>
                <a:spcPct val="100000"/>
              </a:lnSpc>
              <a:spcBef>
                <a:spcPts val="0"/>
              </a:spcBef>
              <a:spcAft>
                <a:spcPts val="0"/>
              </a:spcAft>
              <a:buClr>
                <a:srgbClr val="5B5B5B"/>
              </a:buClr>
              <a:buSzPts val="2000"/>
              <a:buFont typeface="Arial"/>
              <a:buNone/>
              <a:defRPr sz="2400" b="0" i="0" u="none" strike="noStrike" cap="none">
                <a:solidFill>
                  <a:srgbClr val="5B5B5B"/>
                </a:solidFill>
                <a:latin typeface="Arial"/>
                <a:ea typeface="Arial"/>
                <a:cs typeface="Arial"/>
                <a:sym typeface="Arial"/>
              </a:defRPr>
            </a:lvl1pPr>
            <a:lvl2pPr marL="457131" marR="0" lvl="1" indent="-12631" algn="ctr" rtl="0">
              <a:lnSpc>
                <a:spcPct val="100000"/>
              </a:lnSpc>
              <a:spcBef>
                <a:spcPts val="200"/>
              </a:spcBef>
              <a:spcAft>
                <a:spcPts val="0"/>
              </a:spcAft>
              <a:buClr>
                <a:schemeClr val="accent2"/>
              </a:buClr>
              <a:buSzPts val="1800"/>
              <a:buFont typeface="Arial"/>
              <a:buNone/>
              <a:defRPr sz="1900" b="0" i="0" u="none" strike="noStrike" cap="none">
                <a:solidFill>
                  <a:schemeClr val="accent2"/>
                </a:solidFill>
                <a:latin typeface="Arial"/>
                <a:ea typeface="Arial"/>
                <a:cs typeface="Arial"/>
                <a:sym typeface="Arial"/>
              </a:defRPr>
            </a:lvl2pPr>
            <a:lvl3pPr marL="914261" marR="0" lvl="2" indent="-12561" algn="ctr" rtl="0">
              <a:lnSpc>
                <a:spcPct val="100000"/>
              </a:lnSpc>
              <a:spcBef>
                <a:spcPts val="600"/>
              </a:spcBef>
              <a:spcAft>
                <a:spcPts val="0"/>
              </a:spcAft>
              <a:buClr>
                <a:schemeClr val="accent2"/>
              </a:buClr>
              <a:buSzPts val="1400"/>
              <a:buFont typeface="Arial"/>
              <a:buNone/>
              <a:defRPr sz="1600" b="0" i="0" u="none" strike="noStrike" cap="none">
                <a:solidFill>
                  <a:schemeClr val="accent2"/>
                </a:solidFill>
                <a:latin typeface="Arial"/>
                <a:ea typeface="Arial"/>
                <a:cs typeface="Arial"/>
                <a:sym typeface="Arial"/>
              </a:defRPr>
            </a:lvl3pPr>
            <a:lvl4pPr marL="1371393" marR="0" lvl="3" indent="-12493" algn="ctr" rtl="0">
              <a:lnSpc>
                <a:spcPct val="100000"/>
              </a:lnSpc>
              <a:spcBef>
                <a:spcPts val="600"/>
              </a:spcBef>
              <a:spcAft>
                <a:spcPts val="0"/>
              </a:spcAft>
              <a:buClr>
                <a:schemeClr val="accent2"/>
              </a:buClr>
              <a:buSzPts val="1400"/>
              <a:buFont typeface="Arial"/>
              <a:buNone/>
              <a:defRPr sz="1500" b="0" i="0" u="none" strike="noStrike" cap="none">
                <a:solidFill>
                  <a:schemeClr val="accent2"/>
                </a:solidFill>
                <a:latin typeface="Arial"/>
                <a:ea typeface="Arial"/>
                <a:cs typeface="Arial"/>
                <a:sym typeface="Arial"/>
              </a:defRPr>
            </a:lvl4pPr>
            <a:lvl5pPr marL="1828525" marR="0" lvl="4" indent="-12425" algn="ctr" rtl="0">
              <a:lnSpc>
                <a:spcPct val="100000"/>
              </a:lnSpc>
              <a:spcBef>
                <a:spcPts val="600"/>
              </a:spcBef>
              <a:spcAft>
                <a:spcPts val="0"/>
              </a:spcAft>
              <a:buClr>
                <a:schemeClr val="accent2"/>
              </a:buClr>
              <a:buSzPts val="1400"/>
              <a:buFont typeface="Arial"/>
              <a:buNone/>
              <a:defRPr sz="2100" b="0" i="0" u="none" strike="noStrike" cap="none">
                <a:solidFill>
                  <a:schemeClr val="accent2"/>
                </a:solidFill>
                <a:latin typeface="Arial"/>
                <a:ea typeface="Arial"/>
                <a:cs typeface="Arial"/>
                <a:sym typeface="Arial"/>
              </a:defRPr>
            </a:lvl5pPr>
            <a:lvl6pPr marL="2285657" marR="0" lvl="5" indent="-12357" algn="ctr"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6pPr>
            <a:lvl7pPr marL="2742788" marR="0" lvl="6" indent="-12288"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7pPr>
            <a:lvl8pPr marL="3199918" marR="0" lvl="7" indent="-12218"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8pPr>
            <a:lvl9pPr marL="3657050" marR="0" lvl="8" indent="-12150"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_Title Slide">
  <p:cSld name="Title Slide_A_1">
    <p:bg>
      <p:bgPr>
        <a:solidFill>
          <a:schemeClr val="lt1"/>
        </a:solidFill>
        <a:effectLst/>
      </p:bgPr>
    </p:bg>
    <p:spTree>
      <p:nvGrpSpPr>
        <p:cNvPr id="1" name="Shape 52"/>
        <p:cNvGrpSpPr/>
        <p:nvPr/>
      </p:nvGrpSpPr>
      <p:grpSpPr>
        <a:xfrm>
          <a:off x="0" y="0"/>
          <a:ext cx="0" cy="0"/>
          <a:chOff x="0" y="0"/>
          <a:chExt cx="0" cy="0"/>
        </a:xfrm>
      </p:grpSpPr>
      <p:pic>
        <p:nvPicPr>
          <p:cNvPr id="53" name="Google Shape;53;p7" descr="Slide03.jpg"/>
          <p:cNvPicPr preferRelativeResize="0"/>
          <p:nvPr/>
        </p:nvPicPr>
        <p:blipFill>
          <a:blip r:embed="rId2">
            <a:alphaModFix/>
          </a:blip>
          <a:stretch>
            <a:fillRect/>
          </a:stretch>
        </p:blipFill>
        <p:spPr>
          <a:xfrm>
            <a:off x="-11650" y="-5525"/>
            <a:ext cx="12226998" cy="6877924"/>
          </a:xfrm>
          <a:prstGeom prst="rect">
            <a:avLst/>
          </a:prstGeom>
          <a:noFill/>
          <a:ln>
            <a:noFill/>
          </a:ln>
        </p:spPr>
      </p:pic>
      <p:sp>
        <p:nvSpPr>
          <p:cNvPr id="54" name="Google Shape;54;p7"/>
          <p:cNvSpPr txBox="1">
            <a:spLocks noGrp="1"/>
          </p:cNvSpPr>
          <p:nvPr>
            <p:ph type="body" idx="1"/>
          </p:nvPr>
        </p:nvSpPr>
        <p:spPr>
          <a:xfrm>
            <a:off x="4815000" y="5424175"/>
            <a:ext cx="3102300" cy="970800"/>
          </a:xfrm>
          <a:prstGeom prst="rect">
            <a:avLst/>
          </a:prstGeom>
          <a:noFill/>
          <a:ln>
            <a:noFill/>
          </a:ln>
        </p:spPr>
        <p:txBody>
          <a:bodyPr spcFirstLastPara="1" wrap="square" lIns="91425" tIns="91425" rIns="91425" bIns="91425" anchor="t" anchorCtr="0">
            <a:noAutofit/>
          </a:bodyPr>
          <a:lstStyle>
            <a:lvl1pPr marL="457200" lvl="0" indent="-228600" algn="ctr" rtl="0">
              <a:spcBef>
                <a:spcPts val="0"/>
              </a:spcBef>
              <a:spcAft>
                <a:spcPts val="0"/>
              </a:spcAft>
              <a:buClr>
                <a:srgbClr val="5B5B5B"/>
              </a:buClr>
              <a:buSzPts val="1500"/>
              <a:buFont typeface="Arial"/>
              <a:buNone/>
              <a:defRPr sz="1500">
                <a:solidFill>
                  <a:srgbClr val="5B5B5B"/>
                </a:solidFill>
                <a:latin typeface="Arial"/>
                <a:ea typeface="Arial"/>
                <a:cs typeface="Arial"/>
                <a:sym typeface="Arial"/>
              </a:defRPr>
            </a:lvl1pPr>
            <a:lvl2pPr marL="914400" lvl="1" indent="-228600" algn="ctr" rtl="0">
              <a:spcBef>
                <a:spcPts val="300"/>
              </a:spcBef>
              <a:spcAft>
                <a:spcPts val="0"/>
              </a:spcAft>
              <a:buClr>
                <a:srgbClr val="5B5B5B"/>
              </a:buClr>
              <a:buSzPts val="1500"/>
              <a:buFont typeface="Arial"/>
              <a:buNone/>
              <a:defRPr sz="1500">
                <a:solidFill>
                  <a:srgbClr val="5B5B5B"/>
                </a:solidFill>
              </a:defRPr>
            </a:lvl2pPr>
            <a:lvl3pPr marL="1371600" marR="0" lvl="2" indent="-228600" algn="ctr" rtl="0">
              <a:lnSpc>
                <a:spcPct val="95000"/>
              </a:lnSpc>
              <a:spcBef>
                <a:spcPts val="300"/>
              </a:spcBef>
              <a:spcAft>
                <a:spcPts val="0"/>
              </a:spcAft>
              <a:buClr>
                <a:srgbClr val="5B5B5B"/>
              </a:buClr>
              <a:buSzPts val="1500"/>
              <a:buFont typeface="Arial"/>
              <a:buNone/>
              <a:defRPr sz="1500">
                <a:solidFill>
                  <a:srgbClr val="5B5B5B"/>
                </a:solidFill>
              </a:defRPr>
            </a:lvl3pPr>
            <a:lvl4pPr marL="1828800" lvl="3" indent="-323850" algn="ctr" rtl="0">
              <a:spcBef>
                <a:spcPts val="0"/>
              </a:spcBef>
              <a:spcAft>
                <a:spcPts val="0"/>
              </a:spcAft>
              <a:buClr>
                <a:srgbClr val="5B5B5B"/>
              </a:buClr>
              <a:buSzPts val="1500"/>
              <a:buChar char="•"/>
              <a:defRPr>
                <a:solidFill>
                  <a:srgbClr val="5B5B5B"/>
                </a:solidFill>
              </a:defRPr>
            </a:lvl4pPr>
            <a:lvl5pPr marL="2286000" lvl="4" indent="-228600" algn="ctr" rtl="0">
              <a:spcBef>
                <a:spcPts val="100"/>
              </a:spcBef>
              <a:spcAft>
                <a:spcPts val="0"/>
              </a:spcAft>
              <a:buClr>
                <a:srgbClr val="5B5B5B"/>
              </a:buClr>
              <a:buSzPts val="1500"/>
              <a:buNone/>
              <a:defRPr sz="1500">
                <a:solidFill>
                  <a:srgbClr val="5B5B5B"/>
                </a:solidFill>
              </a:defRPr>
            </a:lvl5pPr>
            <a:lvl6pPr marL="2743200" lvl="5" indent="-323850" algn="ctr" rtl="0">
              <a:spcBef>
                <a:spcPts val="100"/>
              </a:spcBef>
              <a:spcAft>
                <a:spcPts val="0"/>
              </a:spcAft>
              <a:buClr>
                <a:srgbClr val="5B5B5B"/>
              </a:buClr>
              <a:buSzPts val="1500"/>
              <a:buChar char="•"/>
              <a:defRPr sz="1500">
                <a:solidFill>
                  <a:srgbClr val="5B5B5B"/>
                </a:solidFill>
              </a:defRPr>
            </a:lvl6pPr>
            <a:lvl7pPr marL="3200400" lvl="6" indent="-323850" algn="ctr" rtl="0">
              <a:spcBef>
                <a:spcPts val="0"/>
              </a:spcBef>
              <a:spcAft>
                <a:spcPts val="0"/>
              </a:spcAft>
              <a:buClr>
                <a:srgbClr val="5B5B5B"/>
              </a:buClr>
              <a:buSzPts val="1500"/>
              <a:buChar char="•"/>
              <a:defRPr sz="1500">
                <a:solidFill>
                  <a:srgbClr val="5B5B5B"/>
                </a:solidFill>
              </a:defRPr>
            </a:lvl7pPr>
            <a:lvl8pPr marL="3657600" lvl="7" indent="-323850" algn="ctr" rtl="0">
              <a:spcBef>
                <a:spcPts val="0"/>
              </a:spcBef>
              <a:spcAft>
                <a:spcPts val="0"/>
              </a:spcAft>
              <a:buClr>
                <a:srgbClr val="5B5B5B"/>
              </a:buClr>
              <a:buSzPts val="1500"/>
              <a:buChar char="•"/>
              <a:defRPr sz="1500">
                <a:solidFill>
                  <a:srgbClr val="5B5B5B"/>
                </a:solidFill>
              </a:defRPr>
            </a:lvl8pPr>
            <a:lvl9pPr marL="4114800" lvl="8" indent="-323850" algn="ctr" rtl="0">
              <a:spcBef>
                <a:spcPts val="0"/>
              </a:spcBef>
              <a:spcAft>
                <a:spcPts val="0"/>
              </a:spcAft>
              <a:buClr>
                <a:srgbClr val="5B5B5B"/>
              </a:buClr>
              <a:buSzPts val="1500"/>
              <a:buChar char="•"/>
              <a:defRPr sz="1500">
                <a:solidFill>
                  <a:srgbClr val="5B5B5B"/>
                </a:solidFill>
              </a:defRPr>
            </a:lvl9pPr>
          </a:lstStyle>
          <a:p>
            <a:endParaRPr/>
          </a:p>
        </p:txBody>
      </p:sp>
      <p:sp>
        <p:nvSpPr>
          <p:cNvPr id="55" name="Google Shape;55;p7"/>
          <p:cNvSpPr txBox="1">
            <a:spLocks noGrp="1"/>
          </p:cNvSpPr>
          <p:nvPr>
            <p:ph type="ctrTitle"/>
          </p:nvPr>
        </p:nvSpPr>
        <p:spPr>
          <a:xfrm>
            <a:off x="3949700" y="1891875"/>
            <a:ext cx="5152500" cy="1381800"/>
          </a:xfrm>
          <a:prstGeom prst="rect">
            <a:avLst/>
          </a:prstGeom>
          <a:noFill/>
          <a:ln>
            <a:noFill/>
          </a:ln>
        </p:spPr>
        <p:txBody>
          <a:bodyPr spcFirstLastPara="1" wrap="square" lIns="91425" tIns="91425" rIns="91425" bIns="91425" anchor="b" anchorCtr="0">
            <a:noAutofit/>
          </a:bodyPr>
          <a:lstStyle>
            <a:lvl1pPr marL="0" marR="0" lvl="0" indent="0" algn="ctr" rtl="0">
              <a:lnSpc>
                <a:spcPct val="90000"/>
              </a:lnSpc>
              <a:spcBef>
                <a:spcPts val="0"/>
              </a:spcBef>
              <a:spcAft>
                <a:spcPts val="0"/>
              </a:spcAft>
              <a:buClr>
                <a:srgbClr val="FFFFFF"/>
              </a:buClr>
              <a:buSzPts val="3800"/>
              <a:buNone/>
              <a:defRPr sz="3800" b="0" i="0" u="none" strike="noStrike" cap="none">
                <a:solidFill>
                  <a:srgbClr val="FFFFFF"/>
                </a:solidFill>
              </a:defRPr>
            </a:lvl1pPr>
            <a:lvl2pPr marL="0" marR="0" lvl="1" indent="-215900" algn="ctr" rtl="0">
              <a:spcBef>
                <a:spcPts val="0"/>
              </a:spcBef>
              <a:spcAft>
                <a:spcPts val="0"/>
              </a:spcAft>
              <a:buClr>
                <a:srgbClr val="FFFFFF"/>
              </a:buClr>
              <a:buSzPts val="3400"/>
              <a:buChar char="○"/>
              <a:defRPr sz="3400" b="0" i="0" u="none" strike="noStrike" cap="none">
                <a:solidFill>
                  <a:srgbClr val="FFFFFF"/>
                </a:solidFill>
              </a:defRPr>
            </a:lvl2pPr>
            <a:lvl3pPr marL="0" marR="0" lvl="2" indent="-215900" algn="ctr" rtl="0">
              <a:spcBef>
                <a:spcPts val="0"/>
              </a:spcBef>
              <a:spcAft>
                <a:spcPts val="0"/>
              </a:spcAft>
              <a:buClr>
                <a:srgbClr val="FFFFFF"/>
              </a:buClr>
              <a:buSzPts val="3400"/>
              <a:buChar char="■"/>
              <a:defRPr sz="3400" b="0" i="0" u="none" strike="noStrike" cap="none">
                <a:solidFill>
                  <a:srgbClr val="FFFFFF"/>
                </a:solidFill>
              </a:defRPr>
            </a:lvl3pPr>
            <a:lvl4pPr marL="0" marR="0" lvl="3" indent="-215900" algn="ctr" rtl="0">
              <a:spcBef>
                <a:spcPts val="0"/>
              </a:spcBef>
              <a:spcAft>
                <a:spcPts val="0"/>
              </a:spcAft>
              <a:buClr>
                <a:srgbClr val="FFFFFF"/>
              </a:buClr>
              <a:buSzPts val="3400"/>
              <a:buChar char="●"/>
              <a:defRPr sz="3400" b="0" i="0" u="none" strike="noStrike" cap="none">
                <a:solidFill>
                  <a:srgbClr val="FFFFFF"/>
                </a:solidFill>
              </a:defRPr>
            </a:lvl4pPr>
            <a:lvl5pPr marL="0" marR="0" lvl="4" indent="-215900" algn="ctr" rtl="0">
              <a:spcBef>
                <a:spcPts val="0"/>
              </a:spcBef>
              <a:spcAft>
                <a:spcPts val="0"/>
              </a:spcAft>
              <a:buClr>
                <a:srgbClr val="FFFFFF"/>
              </a:buClr>
              <a:buSzPts val="3400"/>
              <a:buChar char="○"/>
              <a:defRPr sz="3400" b="0" i="0" u="none" strike="noStrike" cap="none">
                <a:solidFill>
                  <a:srgbClr val="FFFFFF"/>
                </a:solidFill>
              </a:defRPr>
            </a:lvl5pPr>
            <a:lvl6pPr marL="457131" marR="0" lvl="5" indent="-228531" algn="ctr" rtl="0">
              <a:spcBef>
                <a:spcPts val="0"/>
              </a:spcBef>
              <a:spcAft>
                <a:spcPts val="0"/>
              </a:spcAft>
              <a:buClr>
                <a:srgbClr val="FFFFFF"/>
              </a:buClr>
              <a:buSzPts val="3400"/>
              <a:buChar char="■"/>
              <a:defRPr sz="3400" b="0" i="0" u="none" strike="noStrike" cap="none">
                <a:solidFill>
                  <a:srgbClr val="FFFFFF"/>
                </a:solidFill>
              </a:defRPr>
            </a:lvl6pPr>
            <a:lvl7pPr marL="914261" marR="0" lvl="6" indent="-228461" algn="ctr" rtl="0">
              <a:spcBef>
                <a:spcPts val="0"/>
              </a:spcBef>
              <a:spcAft>
                <a:spcPts val="0"/>
              </a:spcAft>
              <a:buClr>
                <a:srgbClr val="FFFFFF"/>
              </a:buClr>
              <a:buSzPts val="3400"/>
              <a:buChar char="●"/>
              <a:defRPr sz="3400" b="0" i="0" u="none" strike="noStrike" cap="none">
                <a:solidFill>
                  <a:srgbClr val="FFFFFF"/>
                </a:solidFill>
              </a:defRPr>
            </a:lvl7pPr>
            <a:lvl8pPr marL="1371393" marR="0" lvl="7" indent="-228393" algn="ctr" rtl="0">
              <a:spcBef>
                <a:spcPts val="0"/>
              </a:spcBef>
              <a:spcAft>
                <a:spcPts val="0"/>
              </a:spcAft>
              <a:buClr>
                <a:srgbClr val="FFFFFF"/>
              </a:buClr>
              <a:buSzPts val="3400"/>
              <a:buChar char="○"/>
              <a:defRPr sz="3400" b="0" i="0" u="none" strike="noStrike" cap="none">
                <a:solidFill>
                  <a:srgbClr val="FFFFFF"/>
                </a:solidFill>
              </a:defRPr>
            </a:lvl8pPr>
            <a:lvl9pPr marL="1828525" marR="0" lvl="8" indent="-228325" algn="ctr" rtl="0">
              <a:spcBef>
                <a:spcPts val="0"/>
              </a:spcBef>
              <a:spcAft>
                <a:spcPts val="0"/>
              </a:spcAft>
              <a:buClr>
                <a:srgbClr val="FFFFFF"/>
              </a:buClr>
              <a:buSzPts val="3400"/>
              <a:buChar char="■"/>
              <a:defRPr sz="3400" b="0" i="0" u="none" strike="noStrike" cap="none">
                <a:solidFill>
                  <a:srgbClr val="FFFFFF"/>
                </a:solidFill>
              </a:defRPr>
            </a:lvl9pPr>
          </a:lstStyle>
          <a:p>
            <a:endParaRPr/>
          </a:p>
        </p:txBody>
      </p:sp>
      <p:sp>
        <p:nvSpPr>
          <p:cNvPr id="56" name="Google Shape;56;p7"/>
          <p:cNvSpPr txBox="1">
            <a:spLocks noGrp="1"/>
          </p:cNvSpPr>
          <p:nvPr>
            <p:ph type="title" idx="2"/>
          </p:nvPr>
        </p:nvSpPr>
        <p:spPr>
          <a:xfrm>
            <a:off x="4511300" y="4652475"/>
            <a:ext cx="3961200" cy="5292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1900">
                <a:solidFill>
                  <a:srgbClr val="543A22"/>
                </a:solidFill>
              </a:defRPr>
            </a:lvl1pPr>
            <a:lvl2pPr lvl="1" algn="ctr">
              <a:spcBef>
                <a:spcPts val="0"/>
              </a:spcBef>
              <a:spcAft>
                <a:spcPts val="0"/>
              </a:spcAft>
              <a:buNone/>
              <a:defRPr sz="1900">
                <a:solidFill>
                  <a:srgbClr val="543A22"/>
                </a:solidFill>
              </a:defRPr>
            </a:lvl2pPr>
            <a:lvl3pPr lvl="2" algn="ctr">
              <a:spcBef>
                <a:spcPts val="0"/>
              </a:spcBef>
              <a:spcAft>
                <a:spcPts val="0"/>
              </a:spcAft>
              <a:buNone/>
              <a:defRPr sz="1900">
                <a:solidFill>
                  <a:srgbClr val="543A22"/>
                </a:solidFill>
              </a:defRPr>
            </a:lvl3pPr>
            <a:lvl4pPr lvl="3" algn="ctr">
              <a:spcBef>
                <a:spcPts val="0"/>
              </a:spcBef>
              <a:spcAft>
                <a:spcPts val="0"/>
              </a:spcAft>
              <a:buNone/>
              <a:defRPr sz="1900">
                <a:solidFill>
                  <a:srgbClr val="543A22"/>
                </a:solidFill>
              </a:defRPr>
            </a:lvl4pPr>
            <a:lvl5pPr lvl="4" algn="ctr">
              <a:spcBef>
                <a:spcPts val="0"/>
              </a:spcBef>
              <a:spcAft>
                <a:spcPts val="0"/>
              </a:spcAft>
              <a:buNone/>
              <a:defRPr sz="1900">
                <a:solidFill>
                  <a:srgbClr val="543A22"/>
                </a:solidFill>
              </a:defRPr>
            </a:lvl5pPr>
            <a:lvl6pPr lvl="5" algn="ctr">
              <a:spcBef>
                <a:spcPts val="0"/>
              </a:spcBef>
              <a:spcAft>
                <a:spcPts val="0"/>
              </a:spcAft>
              <a:buNone/>
              <a:defRPr sz="1900">
                <a:solidFill>
                  <a:srgbClr val="543A22"/>
                </a:solidFill>
              </a:defRPr>
            </a:lvl6pPr>
            <a:lvl7pPr lvl="6" algn="ctr">
              <a:spcBef>
                <a:spcPts val="0"/>
              </a:spcBef>
              <a:spcAft>
                <a:spcPts val="0"/>
              </a:spcAft>
              <a:buNone/>
              <a:defRPr sz="1900">
                <a:solidFill>
                  <a:srgbClr val="543A22"/>
                </a:solidFill>
              </a:defRPr>
            </a:lvl7pPr>
            <a:lvl8pPr lvl="7" algn="ctr">
              <a:spcBef>
                <a:spcPts val="0"/>
              </a:spcBef>
              <a:spcAft>
                <a:spcPts val="0"/>
              </a:spcAft>
              <a:buNone/>
              <a:defRPr sz="1900">
                <a:solidFill>
                  <a:srgbClr val="543A22"/>
                </a:solidFill>
              </a:defRPr>
            </a:lvl8pPr>
            <a:lvl9pPr lvl="8" algn="ctr">
              <a:spcBef>
                <a:spcPts val="0"/>
              </a:spcBef>
              <a:spcAft>
                <a:spcPts val="0"/>
              </a:spcAft>
              <a:buNone/>
              <a:defRPr sz="1900">
                <a:solidFill>
                  <a:srgbClr val="543A22"/>
                </a:solidFill>
              </a:defRPr>
            </a:lvl9pPr>
          </a:lstStyle>
          <a:p>
            <a:endParaRPr/>
          </a:p>
        </p:txBody>
      </p:sp>
      <p:sp>
        <p:nvSpPr>
          <p:cNvPr id="57" name="Google Shape;57;p7"/>
          <p:cNvSpPr txBox="1">
            <a:spLocks noGrp="1"/>
          </p:cNvSpPr>
          <p:nvPr>
            <p:ph type="subTitle" idx="3"/>
          </p:nvPr>
        </p:nvSpPr>
        <p:spPr>
          <a:xfrm>
            <a:off x="3779900" y="3127500"/>
            <a:ext cx="5492100" cy="529200"/>
          </a:xfrm>
          <a:prstGeom prst="rect">
            <a:avLst/>
          </a:prstGeom>
          <a:noFill/>
          <a:ln>
            <a:noFill/>
          </a:ln>
        </p:spPr>
        <p:txBody>
          <a:bodyPr spcFirstLastPara="1" wrap="square" lIns="91425" tIns="91425" rIns="91425" bIns="91425" anchor="t" anchorCtr="0">
            <a:noAutofit/>
          </a:bodyPr>
          <a:lstStyle>
            <a:lvl1pPr marL="342849" marR="0" lvl="0" indent="-342849" algn="ctr" rtl="0">
              <a:lnSpc>
                <a:spcPct val="100000"/>
              </a:lnSpc>
              <a:spcBef>
                <a:spcPts val="0"/>
              </a:spcBef>
              <a:spcAft>
                <a:spcPts val="0"/>
              </a:spcAft>
              <a:buClr>
                <a:srgbClr val="E1C276"/>
              </a:buClr>
              <a:buSzPts val="2000"/>
              <a:buNone/>
              <a:defRPr sz="2400" i="0" u="none" strike="noStrike" cap="none">
                <a:solidFill>
                  <a:srgbClr val="E1C276"/>
                </a:solidFill>
              </a:defRPr>
            </a:lvl1pPr>
            <a:lvl2pPr marL="457131" marR="0" lvl="1" indent="-12631" algn="ctr" rtl="0">
              <a:lnSpc>
                <a:spcPct val="100000"/>
              </a:lnSpc>
              <a:spcBef>
                <a:spcPts val="200"/>
              </a:spcBef>
              <a:spcAft>
                <a:spcPts val="0"/>
              </a:spcAft>
              <a:buClr>
                <a:srgbClr val="FFFFFF"/>
              </a:buClr>
              <a:buSzPts val="1800"/>
              <a:buFont typeface="Arial"/>
              <a:buNone/>
              <a:defRPr sz="1900" b="0" i="0" u="none" strike="noStrike" cap="none">
                <a:solidFill>
                  <a:srgbClr val="FFFFFF"/>
                </a:solidFill>
                <a:latin typeface="Arial"/>
                <a:ea typeface="Arial"/>
                <a:cs typeface="Arial"/>
                <a:sym typeface="Arial"/>
              </a:defRPr>
            </a:lvl2pPr>
            <a:lvl3pPr marL="914261" marR="0" lvl="2" indent="-12561" algn="ctr" rtl="0">
              <a:lnSpc>
                <a:spcPct val="100000"/>
              </a:lnSpc>
              <a:spcBef>
                <a:spcPts val="600"/>
              </a:spcBef>
              <a:spcAft>
                <a:spcPts val="0"/>
              </a:spcAft>
              <a:buClr>
                <a:srgbClr val="FFFFFF"/>
              </a:buClr>
              <a:buSzPts val="1400"/>
              <a:buFont typeface="Arial"/>
              <a:buNone/>
              <a:defRPr sz="1600" b="0" i="0" u="none" strike="noStrike" cap="none">
                <a:solidFill>
                  <a:srgbClr val="FFFFFF"/>
                </a:solidFill>
                <a:latin typeface="Arial"/>
                <a:ea typeface="Arial"/>
                <a:cs typeface="Arial"/>
                <a:sym typeface="Arial"/>
              </a:defRPr>
            </a:lvl3pPr>
            <a:lvl4pPr marL="1371393" marR="0" lvl="3" indent="-12493" algn="ctr" rtl="0">
              <a:lnSpc>
                <a:spcPct val="100000"/>
              </a:lnSpc>
              <a:spcBef>
                <a:spcPts val="600"/>
              </a:spcBef>
              <a:spcAft>
                <a:spcPts val="0"/>
              </a:spcAft>
              <a:buClr>
                <a:srgbClr val="FFFFFF"/>
              </a:buClr>
              <a:buSzPts val="1400"/>
              <a:buFont typeface="Arial"/>
              <a:buNone/>
              <a:defRPr sz="1500" b="0" i="0" u="none" strike="noStrike" cap="none">
                <a:solidFill>
                  <a:srgbClr val="FFFFFF"/>
                </a:solidFill>
                <a:latin typeface="Arial"/>
                <a:ea typeface="Arial"/>
                <a:cs typeface="Arial"/>
                <a:sym typeface="Arial"/>
              </a:defRPr>
            </a:lvl4pPr>
            <a:lvl5pPr marL="1828525" marR="0" lvl="4" indent="-12425" algn="ctr" rtl="0">
              <a:lnSpc>
                <a:spcPct val="100000"/>
              </a:lnSpc>
              <a:spcBef>
                <a:spcPts val="600"/>
              </a:spcBef>
              <a:spcAft>
                <a:spcPts val="0"/>
              </a:spcAft>
              <a:buClr>
                <a:srgbClr val="FFFFFF"/>
              </a:buClr>
              <a:buSzPts val="1400"/>
              <a:buFont typeface="Arial"/>
              <a:buNone/>
              <a:defRPr sz="2100" b="0" i="0" u="none" strike="noStrike" cap="none">
                <a:solidFill>
                  <a:srgbClr val="FFFFFF"/>
                </a:solidFill>
                <a:latin typeface="Arial"/>
                <a:ea typeface="Arial"/>
                <a:cs typeface="Arial"/>
                <a:sym typeface="Arial"/>
              </a:defRPr>
            </a:lvl5pPr>
            <a:lvl6pPr marL="2285657" marR="0" lvl="5" indent="-12357" algn="ctr" rtl="0">
              <a:lnSpc>
                <a:spcPct val="100000"/>
              </a:lnSpc>
              <a:spcBef>
                <a:spcPts val="6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6pPr>
            <a:lvl7pPr marL="2742788" marR="0" lvl="6" indent="-1228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7pPr>
            <a:lvl8pPr marL="3199918" marR="0" lvl="7" indent="-1221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8pPr>
            <a:lvl9pPr marL="3657050" marR="0" lvl="8" indent="-12150"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_Title Slide">
  <p:cSld name="Title Slide_A_1_1">
    <p:bg>
      <p:bgPr>
        <a:solidFill>
          <a:schemeClr val="lt1"/>
        </a:solidFill>
        <a:effectLst/>
      </p:bgPr>
    </p:bg>
    <p:spTree>
      <p:nvGrpSpPr>
        <p:cNvPr id="1" name="Shape 58"/>
        <p:cNvGrpSpPr/>
        <p:nvPr/>
      </p:nvGrpSpPr>
      <p:grpSpPr>
        <a:xfrm>
          <a:off x="0" y="0"/>
          <a:ext cx="0" cy="0"/>
          <a:chOff x="0" y="0"/>
          <a:chExt cx="0" cy="0"/>
        </a:xfrm>
      </p:grpSpPr>
      <p:pic>
        <p:nvPicPr>
          <p:cNvPr id="59" name="Google Shape;59;p8" descr="Slide02.jpg"/>
          <p:cNvPicPr preferRelativeResize="0"/>
          <p:nvPr/>
        </p:nvPicPr>
        <p:blipFill>
          <a:blip r:embed="rId2">
            <a:alphaModFix/>
          </a:blip>
          <a:stretch>
            <a:fillRect/>
          </a:stretch>
        </p:blipFill>
        <p:spPr>
          <a:xfrm>
            <a:off x="-11650" y="-11650"/>
            <a:ext cx="12217101" cy="6872399"/>
          </a:xfrm>
          <a:prstGeom prst="rect">
            <a:avLst/>
          </a:prstGeom>
          <a:noFill/>
          <a:ln>
            <a:noFill/>
          </a:ln>
        </p:spPr>
      </p:pic>
      <p:sp>
        <p:nvSpPr>
          <p:cNvPr id="60" name="Google Shape;60;p8"/>
          <p:cNvSpPr txBox="1">
            <a:spLocks noGrp="1"/>
          </p:cNvSpPr>
          <p:nvPr>
            <p:ph type="ctrTitle"/>
          </p:nvPr>
        </p:nvSpPr>
        <p:spPr>
          <a:xfrm>
            <a:off x="4025900" y="1968075"/>
            <a:ext cx="5152500" cy="1381800"/>
          </a:xfrm>
          <a:prstGeom prst="rect">
            <a:avLst/>
          </a:prstGeom>
          <a:noFill/>
          <a:ln>
            <a:noFill/>
          </a:ln>
        </p:spPr>
        <p:txBody>
          <a:bodyPr spcFirstLastPara="1" wrap="square" lIns="91425" tIns="91425" rIns="91425" bIns="91425" anchor="b" anchorCtr="0">
            <a:noAutofit/>
          </a:bodyPr>
          <a:lstStyle>
            <a:lvl1pPr marL="0" marR="0" lvl="0" indent="0" algn="ctr" rtl="0">
              <a:lnSpc>
                <a:spcPct val="90000"/>
              </a:lnSpc>
              <a:spcBef>
                <a:spcPts val="0"/>
              </a:spcBef>
              <a:spcAft>
                <a:spcPts val="0"/>
              </a:spcAft>
              <a:buClr>
                <a:srgbClr val="FFFFFF"/>
              </a:buClr>
              <a:buSzPts val="3800"/>
              <a:buNone/>
              <a:defRPr sz="3800" b="0" i="0" u="none" strike="noStrike" cap="none">
                <a:solidFill>
                  <a:srgbClr val="FFFFFF"/>
                </a:solidFill>
              </a:defRPr>
            </a:lvl1pPr>
            <a:lvl2pPr marL="0" marR="0" lvl="1" indent="-215900" algn="ctr" rtl="0">
              <a:spcBef>
                <a:spcPts val="0"/>
              </a:spcBef>
              <a:spcAft>
                <a:spcPts val="0"/>
              </a:spcAft>
              <a:buClr>
                <a:srgbClr val="FFFFFF"/>
              </a:buClr>
              <a:buSzPts val="3400"/>
              <a:buChar char="○"/>
              <a:defRPr sz="3400" b="0" i="0" u="none" strike="noStrike" cap="none">
                <a:solidFill>
                  <a:srgbClr val="FFFFFF"/>
                </a:solidFill>
              </a:defRPr>
            </a:lvl2pPr>
            <a:lvl3pPr marL="0" marR="0" lvl="2" indent="-215900" algn="ctr" rtl="0">
              <a:spcBef>
                <a:spcPts val="0"/>
              </a:spcBef>
              <a:spcAft>
                <a:spcPts val="0"/>
              </a:spcAft>
              <a:buClr>
                <a:srgbClr val="FFFFFF"/>
              </a:buClr>
              <a:buSzPts val="3400"/>
              <a:buChar char="■"/>
              <a:defRPr sz="3400" b="0" i="0" u="none" strike="noStrike" cap="none">
                <a:solidFill>
                  <a:srgbClr val="FFFFFF"/>
                </a:solidFill>
              </a:defRPr>
            </a:lvl3pPr>
            <a:lvl4pPr marL="0" marR="0" lvl="3" indent="-215900" algn="ctr" rtl="0">
              <a:spcBef>
                <a:spcPts val="0"/>
              </a:spcBef>
              <a:spcAft>
                <a:spcPts val="0"/>
              </a:spcAft>
              <a:buClr>
                <a:srgbClr val="FFFFFF"/>
              </a:buClr>
              <a:buSzPts val="3400"/>
              <a:buChar char="●"/>
              <a:defRPr sz="3400" b="0" i="0" u="none" strike="noStrike" cap="none">
                <a:solidFill>
                  <a:srgbClr val="FFFFFF"/>
                </a:solidFill>
              </a:defRPr>
            </a:lvl4pPr>
            <a:lvl5pPr marL="0" marR="0" lvl="4" indent="-215900" algn="ctr" rtl="0">
              <a:spcBef>
                <a:spcPts val="0"/>
              </a:spcBef>
              <a:spcAft>
                <a:spcPts val="0"/>
              </a:spcAft>
              <a:buClr>
                <a:srgbClr val="FFFFFF"/>
              </a:buClr>
              <a:buSzPts val="3400"/>
              <a:buChar char="○"/>
              <a:defRPr sz="3400" b="0" i="0" u="none" strike="noStrike" cap="none">
                <a:solidFill>
                  <a:srgbClr val="FFFFFF"/>
                </a:solidFill>
              </a:defRPr>
            </a:lvl5pPr>
            <a:lvl6pPr marL="457131" marR="0" lvl="5" indent="-228531" algn="ctr" rtl="0">
              <a:spcBef>
                <a:spcPts val="0"/>
              </a:spcBef>
              <a:spcAft>
                <a:spcPts val="0"/>
              </a:spcAft>
              <a:buClr>
                <a:srgbClr val="FFFFFF"/>
              </a:buClr>
              <a:buSzPts val="3400"/>
              <a:buChar char="■"/>
              <a:defRPr sz="3400" b="0" i="0" u="none" strike="noStrike" cap="none">
                <a:solidFill>
                  <a:srgbClr val="FFFFFF"/>
                </a:solidFill>
              </a:defRPr>
            </a:lvl6pPr>
            <a:lvl7pPr marL="914261" marR="0" lvl="6" indent="-228461" algn="ctr" rtl="0">
              <a:spcBef>
                <a:spcPts val="0"/>
              </a:spcBef>
              <a:spcAft>
                <a:spcPts val="0"/>
              </a:spcAft>
              <a:buClr>
                <a:srgbClr val="FFFFFF"/>
              </a:buClr>
              <a:buSzPts val="3400"/>
              <a:buChar char="●"/>
              <a:defRPr sz="3400" b="0" i="0" u="none" strike="noStrike" cap="none">
                <a:solidFill>
                  <a:srgbClr val="FFFFFF"/>
                </a:solidFill>
              </a:defRPr>
            </a:lvl7pPr>
            <a:lvl8pPr marL="1371393" marR="0" lvl="7" indent="-228393" algn="ctr" rtl="0">
              <a:spcBef>
                <a:spcPts val="0"/>
              </a:spcBef>
              <a:spcAft>
                <a:spcPts val="0"/>
              </a:spcAft>
              <a:buClr>
                <a:srgbClr val="FFFFFF"/>
              </a:buClr>
              <a:buSzPts val="3400"/>
              <a:buChar char="○"/>
              <a:defRPr sz="3400" b="0" i="0" u="none" strike="noStrike" cap="none">
                <a:solidFill>
                  <a:srgbClr val="FFFFFF"/>
                </a:solidFill>
              </a:defRPr>
            </a:lvl8pPr>
            <a:lvl9pPr marL="1828525" marR="0" lvl="8" indent="-228325" algn="ctr" rtl="0">
              <a:spcBef>
                <a:spcPts val="0"/>
              </a:spcBef>
              <a:spcAft>
                <a:spcPts val="0"/>
              </a:spcAft>
              <a:buClr>
                <a:srgbClr val="FFFFFF"/>
              </a:buClr>
              <a:buSzPts val="3400"/>
              <a:buChar char="■"/>
              <a:defRPr sz="3400" b="0" i="0" u="none" strike="noStrike" cap="none">
                <a:solidFill>
                  <a:srgbClr val="FFFFFF"/>
                </a:solidFill>
              </a:defRPr>
            </a:lvl9pPr>
          </a:lstStyle>
          <a:p>
            <a:endParaRPr/>
          </a:p>
        </p:txBody>
      </p:sp>
      <p:sp>
        <p:nvSpPr>
          <p:cNvPr id="61" name="Google Shape;61;p8"/>
          <p:cNvSpPr txBox="1">
            <a:spLocks noGrp="1"/>
          </p:cNvSpPr>
          <p:nvPr>
            <p:ph type="subTitle" idx="1"/>
          </p:nvPr>
        </p:nvSpPr>
        <p:spPr>
          <a:xfrm>
            <a:off x="3856100" y="3203700"/>
            <a:ext cx="5492100" cy="529200"/>
          </a:xfrm>
          <a:prstGeom prst="rect">
            <a:avLst/>
          </a:prstGeom>
          <a:noFill/>
          <a:ln>
            <a:noFill/>
          </a:ln>
        </p:spPr>
        <p:txBody>
          <a:bodyPr spcFirstLastPara="1" wrap="square" lIns="91425" tIns="91425" rIns="91425" bIns="91425" anchor="t" anchorCtr="0">
            <a:noAutofit/>
          </a:bodyPr>
          <a:lstStyle>
            <a:lvl1pPr marL="342849" marR="0" lvl="0" indent="-342849" algn="ctr" rtl="0">
              <a:lnSpc>
                <a:spcPct val="100000"/>
              </a:lnSpc>
              <a:spcBef>
                <a:spcPts val="0"/>
              </a:spcBef>
              <a:spcAft>
                <a:spcPts val="0"/>
              </a:spcAft>
              <a:buClr>
                <a:srgbClr val="E1C276"/>
              </a:buClr>
              <a:buSzPts val="2000"/>
              <a:buNone/>
              <a:defRPr sz="2400" i="0" u="none" strike="noStrike" cap="none">
                <a:solidFill>
                  <a:srgbClr val="E1C276"/>
                </a:solidFill>
              </a:defRPr>
            </a:lvl1pPr>
            <a:lvl2pPr marL="457131" marR="0" lvl="1" indent="-12631" algn="ctr" rtl="0">
              <a:lnSpc>
                <a:spcPct val="100000"/>
              </a:lnSpc>
              <a:spcBef>
                <a:spcPts val="200"/>
              </a:spcBef>
              <a:spcAft>
                <a:spcPts val="0"/>
              </a:spcAft>
              <a:buClr>
                <a:srgbClr val="FFFFFF"/>
              </a:buClr>
              <a:buSzPts val="1800"/>
              <a:buFont typeface="Arial"/>
              <a:buNone/>
              <a:defRPr sz="1900" b="0" i="0" u="none" strike="noStrike" cap="none">
                <a:solidFill>
                  <a:srgbClr val="FFFFFF"/>
                </a:solidFill>
                <a:latin typeface="Arial"/>
                <a:ea typeface="Arial"/>
                <a:cs typeface="Arial"/>
                <a:sym typeface="Arial"/>
              </a:defRPr>
            </a:lvl2pPr>
            <a:lvl3pPr marL="914261" marR="0" lvl="2" indent="-12561" algn="ctr" rtl="0">
              <a:lnSpc>
                <a:spcPct val="100000"/>
              </a:lnSpc>
              <a:spcBef>
                <a:spcPts val="600"/>
              </a:spcBef>
              <a:spcAft>
                <a:spcPts val="0"/>
              </a:spcAft>
              <a:buClr>
                <a:srgbClr val="FFFFFF"/>
              </a:buClr>
              <a:buSzPts val="1400"/>
              <a:buFont typeface="Arial"/>
              <a:buNone/>
              <a:defRPr sz="1600" b="0" i="0" u="none" strike="noStrike" cap="none">
                <a:solidFill>
                  <a:srgbClr val="FFFFFF"/>
                </a:solidFill>
                <a:latin typeface="Arial"/>
                <a:ea typeface="Arial"/>
                <a:cs typeface="Arial"/>
                <a:sym typeface="Arial"/>
              </a:defRPr>
            </a:lvl3pPr>
            <a:lvl4pPr marL="1371393" marR="0" lvl="3" indent="-12493" algn="ctr" rtl="0">
              <a:lnSpc>
                <a:spcPct val="100000"/>
              </a:lnSpc>
              <a:spcBef>
                <a:spcPts val="600"/>
              </a:spcBef>
              <a:spcAft>
                <a:spcPts val="0"/>
              </a:spcAft>
              <a:buClr>
                <a:srgbClr val="FFFFFF"/>
              </a:buClr>
              <a:buSzPts val="1400"/>
              <a:buFont typeface="Arial"/>
              <a:buNone/>
              <a:defRPr sz="1500" b="0" i="0" u="none" strike="noStrike" cap="none">
                <a:solidFill>
                  <a:srgbClr val="FFFFFF"/>
                </a:solidFill>
                <a:latin typeface="Arial"/>
                <a:ea typeface="Arial"/>
                <a:cs typeface="Arial"/>
                <a:sym typeface="Arial"/>
              </a:defRPr>
            </a:lvl4pPr>
            <a:lvl5pPr marL="1828525" marR="0" lvl="4" indent="-12425" algn="ctr" rtl="0">
              <a:lnSpc>
                <a:spcPct val="100000"/>
              </a:lnSpc>
              <a:spcBef>
                <a:spcPts val="600"/>
              </a:spcBef>
              <a:spcAft>
                <a:spcPts val="0"/>
              </a:spcAft>
              <a:buClr>
                <a:srgbClr val="FFFFFF"/>
              </a:buClr>
              <a:buSzPts val="1400"/>
              <a:buFont typeface="Arial"/>
              <a:buNone/>
              <a:defRPr sz="2100" b="0" i="0" u="none" strike="noStrike" cap="none">
                <a:solidFill>
                  <a:srgbClr val="FFFFFF"/>
                </a:solidFill>
                <a:latin typeface="Arial"/>
                <a:ea typeface="Arial"/>
                <a:cs typeface="Arial"/>
                <a:sym typeface="Arial"/>
              </a:defRPr>
            </a:lvl5pPr>
            <a:lvl6pPr marL="2285657" marR="0" lvl="5" indent="-12357" algn="ctr" rtl="0">
              <a:lnSpc>
                <a:spcPct val="100000"/>
              </a:lnSpc>
              <a:spcBef>
                <a:spcPts val="6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6pPr>
            <a:lvl7pPr marL="2742788" marR="0" lvl="6" indent="-1228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7pPr>
            <a:lvl8pPr marL="3199918" marR="0" lvl="7" indent="-1221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8pPr>
            <a:lvl9pPr marL="3657050" marR="0" lvl="8" indent="-12150"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9pPr>
          </a:lstStyle>
          <a:p>
            <a:endParaRPr/>
          </a:p>
        </p:txBody>
      </p:sp>
      <p:sp>
        <p:nvSpPr>
          <p:cNvPr id="62" name="Google Shape;62;p8"/>
          <p:cNvSpPr txBox="1">
            <a:spLocks noGrp="1"/>
          </p:cNvSpPr>
          <p:nvPr>
            <p:ph type="body" idx="2"/>
          </p:nvPr>
        </p:nvSpPr>
        <p:spPr>
          <a:xfrm>
            <a:off x="5043600" y="5424175"/>
            <a:ext cx="3102300" cy="970800"/>
          </a:xfrm>
          <a:prstGeom prst="rect">
            <a:avLst/>
          </a:prstGeom>
          <a:noFill/>
          <a:ln>
            <a:noFill/>
          </a:ln>
        </p:spPr>
        <p:txBody>
          <a:bodyPr spcFirstLastPara="1" wrap="square" lIns="91425" tIns="91425" rIns="91425" bIns="91425" anchor="t" anchorCtr="0">
            <a:noAutofit/>
          </a:bodyPr>
          <a:lstStyle>
            <a:lvl1pPr marL="457200" lvl="0" indent="-228600" algn="ctr" rtl="0">
              <a:spcBef>
                <a:spcPts val="0"/>
              </a:spcBef>
              <a:spcAft>
                <a:spcPts val="0"/>
              </a:spcAft>
              <a:buClr>
                <a:srgbClr val="5B5B5B"/>
              </a:buClr>
              <a:buSzPts val="1500"/>
              <a:buFont typeface="Arial"/>
              <a:buNone/>
              <a:defRPr sz="1500">
                <a:solidFill>
                  <a:srgbClr val="5B5B5B"/>
                </a:solidFill>
                <a:latin typeface="Arial"/>
                <a:ea typeface="Arial"/>
                <a:cs typeface="Arial"/>
                <a:sym typeface="Arial"/>
              </a:defRPr>
            </a:lvl1pPr>
            <a:lvl2pPr marL="914400" lvl="1" indent="-228600" algn="ctr" rtl="0">
              <a:spcBef>
                <a:spcPts val="300"/>
              </a:spcBef>
              <a:spcAft>
                <a:spcPts val="0"/>
              </a:spcAft>
              <a:buClr>
                <a:srgbClr val="5B5B5B"/>
              </a:buClr>
              <a:buSzPts val="1500"/>
              <a:buFont typeface="Arial"/>
              <a:buNone/>
              <a:defRPr sz="1500">
                <a:solidFill>
                  <a:srgbClr val="5B5B5B"/>
                </a:solidFill>
              </a:defRPr>
            </a:lvl2pPr>
            <a:lvl3pPr marL="1371600" marR="0" lvl="2" indent="-228600" algn="ctr" rtl="0">
              <a:lnSpc>
                <a:spcPct val="95000"/>
              </a:lnSpc>
              <a:spcBef>
                <a:spcPts val="300"/>
              </a:spcBef>
              <a:spcAft>
                <a:spcPts val="0"/>
              </a:spcAft>
              <a:buClr>
                <a:srgbClr val="5B5B5B"/>
              </a:buClr>
              <a:buSzPts val="1500"/>
              <a:buFont typeface="Arial"/>
              <a:buNone/>
              <a:defRPr sz="1500">
                <a:solidFill>
                  <a:srgbClr val="5B5B5B"/>
                </a:solidFill>
              </a:defRPr>
            </a:lvl3pPr>
            <a:lvl4pPr marL="1828800" lvl="3" indent="-323850" algn="ctr" rtl="0">
              <a:spcBef>
                <a:spcPts val="0"/>
              </a:spcBef>
              <a:spcAft>
                <a:spcPts val="0"/>
              </a:spcAft>
              <a:buClr>
                <a:srgbClr val="5B5B5B"/>
              </a:buClr>
              <a:buSzPts val="1500"/>
              <a:buChar char="•"/>
              <a:defRPr>
                <a:solidFill>
                  <a:srgbClr val="5B5B5B"/>
                </a:solidFill>
              </a:defRPr>
            </a:lvl4pPr>
            <a:lvl5pPr marL="2286000" lvl="4" indent="-228600" algn="ctr" rtl="0">
              <a:spcBef>
                <a:spcPts val="100"/>
              </a:spcBef>
              <a:spcAft>
                <a:spcPts val="0"/>
              </a:spcAft>
              <a:buClr>
                <a:srgbClr val="5B5B5B"/>
              </a:buClr>
              <a:buSzPts val="1500"/>
              <a:buNone/>
              <a:defRPr sz="1500">
                <a:solidFill>
                  <a:srgbClr val="5B5B5B"/>
                </a:solidFill>
              </a:defRPr>
            </a:lvl5pPr>
            <a:lvl6pPr marL="2743200" lvl="5" indent="-323850" algn="ctr" rtl="0">
              <a:spcBef>
                <a:spcPts val="100"/>
              </a:spcBef>
              <a:spcAft>
                <a:spcPts val="0"/>
              </a:spcAft>
              <a:buClr>
                <a:srgbClr val="5B5B5B"/>
              </a:buClr>
              <a:buSzPts val="1500"/>
              <a:buChar char="•"/>
              <a:defRPr sz="1500">
                <a:solidFill>
                  <a:srgbClr val="5B5B5B"/>
                </a:solidFill>
              </a:defRPr>
            </a:lvl6pPr>
            <a:lvl7pPr marL="3200400" lvl="6" indent="-323850" algn="ctr" rtl="0">
              <a:spcBef>
                <a:spcPts val="0"/>
              </a:spcBef>
              <a:spcAft>
                <a:spcPts val="0"/>
              </a:spcAft>
              <a:buClr>
                <a:srgbClr val="5B5B5B"/>
              </a:buClr>
              <a:buSzPts val="1500"/>
              <a:buChar char="•"/>
              <a:defRPr sz="1500">
                <a:solidFill>
                  <a:srgbClr val="5B5B5B"/>
                </a:solidFill>
              </a:defRPr>
            </a:lvl7pPr>
            <a:lvl8pPr marL="3657600" lvl="7" indent="-323850" algn="ctr" rtl="0">
              <a:spcBef>
                <a:spcPts val="0"/>
              </a:spcBef>
              <a:spcAft>
                <a:spcPts val="0"/>
              </a:spcAft>
              <a:buClr>
                <a:srgbClr val="5B5B5B"/>
              </a:buClr>
              <a:buSzPts val="1500"/>
              <a:buChar char="•"/>
              <a:defRPr sz="1500">
                <a:solidFill>
                  <a:srgbClr val="5B5B5B"/>
                </a:solidFill>
              </a:defRPr>
            </a:lvl8pPr>
            <a:lvl9pPr marL="4114800" lvl="8" indent="-323850" algn="ctr" rtl="0">
              <a:spcBef>
                <a:spcPts val="0"/>
              </a:spcBef>
              <a:spcAft>
                <a:spcPts val="0"/>
              </a:spcAft>
              <a:buClr>
                <a:srgbClr val="5B5B5B"/>
              </a:buClr>
              <a:buSzPts val="1500"/>
              <a:buChar char="•"/>
              <a:defRPr sz="1500">
                <a:solidFill>
                  <a:srgbClr val="5B5B5B"/>
                </a:solidFill>
              </a:defRPr>
            </a:lvl9pPr>
          </a:lstStyle>
          <a:p>
            <a:endParaRPr/>
          </a:p>
        </p:txBody>
      </p:sp>
      <p:sp>
        <p:nvSpPr>
          <p:cNvPr id="63" name="Google Shape;63;p8"/>
          <p:cNvSpPr txBox="1">
            <a:spLocks noGrp="1"/>
          </p:cNvSpPr>
          <p:nvPr>
            <p:ph type="title" idx="3"/>
          </p:nvPr>
        </p:nvSpPr>
        <p:spPr>
          <a:xfrm>
            <a:off x="4587500" y="4652475"/>
            <a:ext cx="3961200" cy="5292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900">
                <a:solidFill>
                  <a:srgbClr val="543A22"/>
                </a:solidFill>
              </a:defRPr>
            </a:lvl1pPr>
            <a:lvl2pPr lvl="1" algn="ctr" rtl="0">
              <a:spcBef>
                <a:spcPts val="0"/>
              </a:spcBef>
              <a:spcAft>
                <a:spcPts val="0"/>
              </a:spcAft>
              <a:buNone/>
              <a:defRPr sz="1900">
                <a:solidFill>
                  <a:srgbClr val="543A22"/>
                </a:solidFill>
              </a:defRPr>
            </a:lvl2pPr>
            <a:lvl3pPr lvl="2" algn="ctr" rtl="0">
              <a:spcBef>
                <a:spcPts val="0"/>
              </a:spcBef>
              <a:spcAft>
                <a:spcPts val="0"/>
              </a:spcAft>
              <a:buNone/>
              <a:defRPr sz="1900">
                <a:solidFill>
                  <a:srgbClr val="543A22"/>
                </a:solidFill>
              </a:defRPr>
            </a:lvl3pPr>
            <a:lvl4pPr lvl="3" algn="ctr" rtl="0">
              <a:spcBef>
                <a:spcPts val="0"/>
              </a:spcBef>
              <a:spcAft>
                <a:spcPts val="0"/>
              </a:spcAft>
              <a:buNone/>
              <a:defRPr sz="1900">
                <a:solidFill>
                  <a:srgbClr val="543A22"/>
                </a:solidFill>
              </a:defRPr>
            </a:lvl4pPr>
            <a:lvl5pPr lvl="4" algn="ctr" rtl="0">
              <a:spcBef>
                <a:spcPts val="0"/>
              </a:spcBef>
              <a:spcAft>
                <a:spcPts val="0"/>
              </a:spcAft>
              <a:buNone/>
              <a:defRPr sz="1900">
                <a:solidFill>
                  <a:srgbClr val="543A22"/>
                </a:solidFill>
              </a:defRPr>
            </a:lvl5pPr>
            <a:lvl6pPr lvl="5" algn="ctr" rtl="0">
              <a:spcBef>
                <a:spcPts val="0"/>
              </a:spcBef>
              <a:spcAft>
                <a:spcPts val="0"/>
              </a:spcAft>
              <a:buNone/>
              <a:defRPr sz="1900">
                <a:solidFill>
                  <a:srgbClr val="543A22"/>
                </a:solidFill>
              </a:defRPr>
            </a:lvl6pPr>
            <a:lvl7pPr lvl="6" algn="ctr" rtl="0">
              <a:spcBef>
                <a:spcPts val="0"/>
              </a:spcBef>
              <a:spcAft>
                <a:spcPts val="0"/>
              </a:spcAft>
              <a:buNone/>
              <a:defRPr sz="1900">
                <a:solidFill>
                  <a:srgbClr val="543A22"/>
                </a:solidFill>
              </a:defRPr>
            </a:lvl7pPr>
            <a:lvl8pPr lvl="7" algn="ctr" rtl="0">
              <a:spcBef>
                <a:spcPts val="0"/>
              </a:spcBef>
              <a:spcAft>
                <a:spcPts val="0"/>
              </a:spcAft>
              <a:buNone/>
              <a:defRPr sz="1900">
                <a:solidFill>
                  <a:srgbClr val="543A22"/>
                </a:solidFill>
              </a:defRPr>
            </a:lvl8pPr>
            <a:lvl9pPr lvl="8" algn="ctr" rtl="0">
              <a:spcBef>
                <a:spcPts val="0"/>
              </a:spcBef>
              <a:spcAft>
                <a:spcPts val="0"/>
              </a:spcAft>
              <a:buNone/>
              <a:defRPr sz="1900">
                <a:solidFill>
                  <a:srgbClr val="543A22"/>
                </a:solidFill>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 - Basic - Footer">
  <p:cSld name="Basic_1">
    <p:spTree>
      <p:nvGrpSpPr>
        <p:cNvPr id="1" name="Shape 64"/>
        <p:cNvGrpSpPr/>
        <p:nvPr/>
      </p:nvGrpSpPr>
      <p:grpSpPr>
        <a:xfrm>
          <a:off x="0" y="0"/>
          <a:ext cx="0" cy="0"/>
          <a:chOff x="0" y="0"/>
          <a:chExt cx="0" cy="0"/>
        </a:xfrm>
      </p:grpSpPr>
      <p:pic>
        <p:nvPicPr>
          <p:cNvPr id="65" name="Google Shape;65;p9" descr="Salesforce Corporate PowerPoint Template - Official_Chatter Version_Sept16_Google Slides Source_SHORTER.01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66" name="Google Shape;66;p9"/>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67" name="Google Shape;67;p9"/>
          <p:cNvSpPr txBox="1">
            <a:spLocks noGrp="1"/>
          </p:cNvSpPr>
          <p:nvPr>
            <p:ph type="body" idx="1"/>
          </p:nvPr>
        </p:nvSpPr>
        <p:spPr>
          <a:xfrm>
            <a:off x="571500" y="1688084"/>
            <a:ext cx="110460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68" name="Google Shape;68;p9"/>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69" name="Google Shape;69;p9"/>
          <p:cNvPicPr preferRelativeResize="0"/>
          <p:nvPr/>
        </p:nvPicPr>
        <p:blipFill rotWithShape="1">
          <a:blip r:embed="rId3">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sp>
        <p:nvSpPr>
          <p:cNvPr id="2" name="TextBox 1">
            <a:extLst>
              <a:ext uri="{FF2B5EF4-FFF2-40B4-BE49-F238E27FC236}">
                <a16:creationId xmlns:a16="http://schemas.microsoft.com/office/drawing/2014/main" id="{7FA60DD7-C884-F744-8BBE-6DFABBAD29F0}"/>
              </a:ext>
            </a:extLst>
          </p:cNvPr>
          <p:cNvSpPr txBox="1"/>
          <p:nvPr userDrawn="1"/>
        </p:nvSpPr>
        <p:spPr>
          <a:xfrm>
            <a:off x="2308416" y="3901476"/>
            <a:ext cx="3153734" cy="707886"/>
          </a:xfrm>
          <a:prstGeom prst="rect">
            <a:avLst/>
          </a:prstGeom>
          <a:noFill/>
        </p:spPr>
        <p:txBody>
          <a:bodyPr wrap="square" rtlCol="0">
            <a:spAutoFit/>
          </a:bodyPr>
          <a:lstStyle/>
          <a:p>
            <a:r>
              <a:rPr lang="en-US" sz="4000" b="1" dirty="0">
                <a:solidFill>
                  <a:srgbClr val="E8DDC3"/>
                </a:solidFill>
              </a:rPr>
              <a:t>OBRIGADO</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F - Title &amp; Subtitle">
  <p:cSld name="Basic 2">
    <p:spTree>
      <p:nvGrpSpPr>
        <p:cNvPr id="1" name="Shape 70"/>
        <p:cNvGrpSpPr/>
        <p:nvPr/>
      </p:nvGrpSpPr>
      <p:grpSpPr>
        <a:xfrm>
          <a:off x="0" y="0"/>
          <a:ext cx="0" cy="0"/>
          <a:chOff x="0" y="0"/>
          <a:chExt cx="0" cy="0"/>
        </a:xfrm>
      </p:grpSpPr>
      <p:sp>
        <p:nvSpPr>
          <p:cNvPr id="71" name="Google Shape;71;p10"/>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72" name="Google Shape;72;p10"/>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73" name="Google Shape;73;p10"/>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G - Title &amp; Subtitle - Footer">
  <p:cSld name="Basic 2_1">
    <p:spTree>
      <p:nvGrpSpPr>
        <p:cNvPr id="1" name="Shape 74"/>
        <p:cNvGrpSpPr/>
        <p:nvPr/>
      </p:nvGrpSpPr>
      <p:grpSpPr>
        <a:xfrm>
          <a:off x="0" y="0"/>
          <a:ext cx="0" cy="0"/>
          <a:chOff x="0" y="0"/>
          <a:chExt cx="0" cy="0"/>
        </a:xfrm>
      </p:grpSpPr>
      <p:pic>
        <p:nvPicPr>
          <p:cNvPr id="75" name="Google Shape;75;p11" descr="Salesforce Corporate PowerPoint Template - Official_Chatter Version_Sept16_Google Slides Source_SHORTER.01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76" name="Google Shape;76;p11"/>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77" name="Google Shape;77;p11"/>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78" name="Google Shape;78;p11"/>
          <p:cNvPicPr preferRelativeResize="0"/>
          <p:nvPr/>
        </p:nvPicPr>
        <p:blipFill rotWithShape="1">
          <a:blip r:embed="rId3">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80335850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slideLayout" Target="../slideLayouts/slideLayout75.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slideLayout" Target="../slideLayouts/slideLayout78.xml"/><Relationship Id="rId47" Type="http://schemas.openxmlformats.org/officeDocument/2006/relationships/slideLayout" Target="../slideLayouts/slideLayout83.xml"/><Relationship Id="rId50" Type="http://schemas.openxmlformats.org/officeDocument/2006/relationships/slideLayout" Target="../slideLayouts/slideLayout86.xml"/><Relationship Id="rId55" Type="http://schemas.openxmlformats.org/officeDocument/2006/relationships/slideLayout" Target="../slideLayouts/slideLayout91.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9" Type="http://schemas.openxmlformats.org/officeDocument/2006/relationships/slideLayout" Target="../slideLayouts/slideLayout65.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slideLayout" Target="../slideLayouts/slideLayout76.xml"/><Relationship Id="rId45" Type="http://schemas.openxmlformats.org/officeDocument/2006/relationships/slideLayout" Target="../slideLayouts/slideLayout81.xml"/><Relationship Id="rId53" Type="http://schemas.openxmlformats.org/officeDocument/2006/relationships/slideLayout" Target="../slideLayouts/slideLayout89.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4" Type="http://schemas.openxmlformats.org/officeDocument/2006/relationships/slideLayout" Target="../slideLayouts/slideLayout80.xml"/><Relationship Id="rId52" Type="http://schemas.openxmlformats.org/officeDocument/2006/relationships/slideLayout" Target="../slideLayouts/slideLayout88.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43" Type="http://schemas.openxmlformats.org/officeDocument/2006/relationships/slideLayout" Target="../slideLayouts/slideLayout79.xml"/><Relationship Id="rId48" Type="http://schemas.openxmlformats.org/officeDocument/2006/relationships/slideLayout" Target="../slideLayouts/slideLayout84.xml"/><Relationship Id="rId56" Type="http://schemas.openxmlformats.org/officeDocument/2006/relationships/theme" Target="../theme/theme2.xml"/><Relationship Id="rId8" Type="http://schemas.openxmlformats.org/officeDocument/2006/relationships/slideLayout" Target="../slideLayouts/slideLayout44.xml"/><Relationship Id="rId51" Type="http://schemas.openxmlformats.org/officeDocument/2006/relationships/slideLayout" Target="../slideLayouts/slideLayout87.xml"/><Relationship Id="rId3" Type="http://schemas.openxmlformats.org/officeDocument/2006/relationships/slideLayout" Target="../slideLayouts/slideLayout39.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 Id="rId46" Type="http://schemas.openxmlformats.org/officeDocument/2006/relationships/slideLayout" Target="../slideLayouts/slideLayout82.xml"/><Relationship Id="rId20" Type="http://schemas.openxmlformats.org/officeDocument/2006/relationships/slideLayout" Target="../slideLayouts/slideLayout56.xml"/><Relationship Id="rId41" Type="http://schemas.openxmlformats.org/officeDocument/2006/relationships/slideLayout" Target="../slideLayouts/slideLayout77.xml"/><Relationship Id="rId54" Type="http://schemas.openxmlformats.org/officeDocument/2006/relationships/slideLayout" Target="../slideLayouts/slideLayout90.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49" Type="http://schemas.openxmlformats.org/officeDocument/2006/relationships/slideLayout" Target="../slideLayouts/slideLayout8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26" Type="http://schemas.openxmlformats.org/officeDocument/2006/relationships/slideLayout" Target="../slideLayouts/slideLayout117.xml"/><Relationship Id="rId39" Type="http://schemas.openxmlformats.org/officeDocument/2006/relationships/slideLayout" Target="../slideLayouts/slideLayout130.xml"/><Relationship Id="rId21" Type="http://schemas.openxmlformats.org/officeDocument/2006/relationships/slideLayout" Target="../slideLayouts/slideLayout112.xml"/><Relationship Id="rId34" Type="http://schemas.openxmlformats.org/officeDocument/2006/relationships/slideLayout" Target="../slideLayouts/slideLayout125.xml"/><Relationship Id="rId42" Type="http://schemas.openxmlformats.org/officeDocument/2006/relationships/slideLayout" Target="../slideLayouts/slideLayout133.xml"/><Relationship Id="rId47" Type="http://schemas.openxmlformats.org/officeDocument/2006/relationships/slideLayout" Target="../slideLayouts/slideLayout138.xml"/><Relationship Id="rId50" Type="http://schemas.openxmlformats.org/officeDocument/2006/relationships/slideLayout" Target="../slideLayouts/slideLayout141.xml"/><Relationship Id="rId55" Type="http://schemas.openxmlformats.org/officeDocument/2006/relationships/slideLayout" Target="../slideLayouts/slideLayout146.xml"/><Relationship Id="rId63" Type="http://schemas.openxmlformats.org/officeDocument/2006/relationships/slideLayout" Target="../slideLayouts/slideLayout154.xml"/><Relationship Id="rId7" Type="http://schemas.openxmlformats.org/officeDocument/2006/relationships/slideLayout" Target="../slideLayouts/slideLayout98.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9" Type="http://schemas.openxmlformats.org/officeDocument/2006/relationships/slideLayout" Target="../slideLayouts/slideLayout120.xml"/><Relationship Id="rId11" Type="http://schemas.openxmlformats.org/officeDocument/2006/relationships/slideLayout" Target="../slideLayouts/slideLayout102.xml"/><Relationship Id="rId24" Type="http://schemas.openxmlformats.org/officeDocument/2006/relationships/slideLayout" Target="../slideLayouts/slideLayout115.xml"/><Relationship Id="rId32" Type="http://schemas.openxmlformats.org/officeDocument/2006/relationships/slideLayout" Target="../slideLayouts/slideLayout123.xml"/><Relationship Id="rId37" Type="http://schemas.openxmlformats.org/officeDocument/2006/relationships/slideLayout" Target="../slideLayouts/slideLayout128.xml"/><Relationship Id="rId40" Type="http://schemas.openxmlformats.org/officeDocument/2006/relationships/slideLayout" Target="../slideLayouts/slideLayout131.xml"/><Relationship Id="rId45" Type="http://schemas.openxmlformats.org/officeDocument/2006/relationships/slideLayout" Target="../slideLayouts/slideLayout136.xml"/><Relationship Id="rId53" Type="http://schemas.openxmlformats.org/officeDocument/2006/relationships/slideLayout" Target="../slideLayouts/slideLayout144.xml"/><Relationship Id="rId58" Type="http://schemas.openxmlformats.org/officeDocument/2006/relationships/slideLayout" Target="../slideLayouts/slideLayout149.xml"/><Relationship Id="rId5" Type="http://schemas.openxmlformats.org/officeDocument/2006/relationships/slideLayout" Target="../slideLayouts/slideLayout96.xml"/><Relationship Id="rId61" Type="http://schemas.openxmlformats.org/officeDocument/2006/relationships/slideLayout" Target="../slideLayouts/slideLayout152.xml"/><Relationship Id="rId19" Type="http://schemas.openxmlformats.org/officeDocument/2006/relationships/slideLayout" Target="../slideLayouts/slideLayout110.xml"/><Relationship Id="rId14" Type="http://schemas.openxmlformats.org/officeDocument/2006/relationships/slideLayout" Target="../slideLayouts/slideLayout105.xml"/><Relationship Id="rId22" Type="http://schemas.openxmlformats.org/officeDocument/2006/relationships/slideLayout" Target="../slideLayouts/slideLayout113.xml"/><Relationship Id="rId27" Type="http://schemas.openxmlformats.org/officeDocument/2006/relationships/slideLayout" Target="../slideLayouts/slideLayout118.xml"/><Relationship Id="rId30" Type="http://schemas.openxmlformats.org/officeDocument/2006/relationships/slideLayout" Target="../slideLayouts/slideLayout121.xml"/><Relationship Id="rId35" Type="http://schemas.openxmlformats.org/officeDocument/2006/relationships/slideLayout" Target="../slideLayouts/slideLayout126.xml"/><Relationship Id="rId43" Type="http://schemas.openxmlformats.org/officeDocument/2006/relationships/slideLayout" Target="../slideLayouts/slideLayout134.xml"/><Relationship Id="rId48" Type="http://schemas.openxmlformats.org/officeDocument/2006/relationships/slideLayout" Target="../slideLayouts/slideLayout139.xml"/><Relationship Id="rId56" Type="http://schemas.openxmlformats.org/officeDocument/2006/relationships/slideLayout" Target="../slideLayouts/slideLayout147.xml"/><Relationship Id="rId64" Type="http://schemas.openxmlformats.org/officeDocument/2006/relationships/theme" Target="../theme/theme3.xml"/><Relationship Id="rId8" Type="http://schemas.openxmlformats.org/officeDocument/2006/relationships/slideLayout" Target="../slideLayouts/slideLayout99.xml"/><Relationship Id="rId51" Type="http://schemas.openxmlformats.org/officeDocument/2006/relationships/slideLayout" Target="../slideLayouts/slideLayout142.xml"/><Relationship Id="rId3" Type="http://schemas.openxmlformats.org/officeDocument/2006/relationships/slideLayout" Target="../slideLayouts/slideLayout94.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slideLayout" Target="../slideLayouts/slideLayout116.xml"/><Relationship Id="rId33" Type="http://schemas.openxmlformats.org/officeDocument/2006/relationships/slideLayout" Target="../slideLayouts/slideLayout124.xml"/><Relationship Id="rId38" Type="http://schemas.openxmlformats.org/officeDocument/2006/relationships/slideLayout" Target="../slideLayouts/slideLayout129.xml"/><Relationship Id="rId46" Type="http://schemas.openxmlformats.org/officeDocument/2006/relationships/slideLayout" Target="../slideLayouts/slideLayout137.xml"/><Relationship Id="rId59" Type="http://schemas.openxmlformats.org/officeDocument/2006/relationships/slideLayout" Target="../slideLayouts/slideLayout150.xml"/><Relationship Id="rId20" Type="http://schemas.openxmlformats.org/officeDocument/2006/relationships/slideLayout" Target="../slideLayouts/slideLayout111.xml"/><Relationship Id="rId41" Type="http://schemas.openxmlformats.org/officeDocument/2006/relationships/slideLayout" Target="../slideLayouts/slideLayout132.xml"/><Relationship Id="rId54" Type="http://schemas.openxmlformats.org/officeDocument/2006/relationships/slideLayout" Target="../slideLayouts/slideLayout145.xml"/><Relationship Id="rId62" Type="http://schemas.openxmlformats.org/officeDocument/2006/relationships/slideLayout" Target="../slideLayouts/slideLayout15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5" Type="http://schemas.openxmlformats.org/officeDocument/2006/relationships/slideLayout" Target="../slideLayouts/slideLayout106.xml"/><Relationship Id="rId23" Type="http://schemas.openxmlformats.org/officeDocument/2006/relationships/slideLayout" Target="../slideLayouts/slideLayout114.xml"/><Relationship Id="rId28" Type="http://schemas.openxmlformats.org/officeDocument/2006/relationships/slideLayout" Target="../slideLayouts/slideLayout119.xml"/><Relationship Id="rId36" Type="http://schemas.openxmlformats.org/officeDocument/2006/relationships/slideLayout" Target="../slideLayouts/slideLayout127.xml"/><Relationship Id="rId49" Type="http://schemas.openxmlformats.org/officeDocument/2006/relationships/slideLayout" Target="../slideLayouts/slideLayout140.xml"/><Relationship Id="rId57" Type="http://schemas.openxmlformats.org/officeDocument/2006/relationships/slideLayout" Target="../slideLayouts/slideLayout148.xml"/><Relationship Id="rId10" Type="http://schemas.openxmlformats.org/officeDocument/2006/relationships/slideLayout" Target="../slideLayouts/slideLayout101.xml"/><Relationship Id="rId31" Type="http://schemas.openxmlformats.org/officeDocument/2006/relationships/slideLayout" Target="../slideLayouts/slideLayout122.xml"/><Relationship Id="rId44" Type="http://schemas.openxmlformats.org/officeDocument/2006/relationships/slideLayout" Target="../slideLayouts/slideLayout135.xml"/><Relationship Id="rId52" Type="http://schemas.openxmlformats.org/officeDocument/2006/relationships/slideLayout" Target="../slideLayouts/slideLayout143.xml"/><Relationship Id="rId60" Type="http://schemas.openxmlformats.org/officeDocument/2006/relationships/slideLayout" Target="../slideLayouts/slideLayout15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
        <p:cNvGrpSpPr/>
        <p:nvPr/>
      </p:nvGrpSpPr>
      <p:grpSpPr>
        <a:xfrm>
          <a:off x="0" y="0"/>
          <a:ext cx="0" cy="0"/>
          <a:chOff x="0" y="0"/>
          <a:chExt cx="0" cy="0"/>
        </a:xfrm>
      </p:grpSpPr>
      <p:sp>
        <p:nvSpPr>
          <p:cNvPr id="23" name="Google Shape;23;p1"/>
          <p:cNvSpPr txBox="1">
            <a:spLocks noGrp="1"/>
          </p:cNvSpPr>
          <p:nvPr>
            <p:ph type="body" idx="1"/>
          </p:nvPr>
        </p:nvSpPr>
        <p:spPr>
          <a:xfrm>
            <a:off x="571500" y="1762125"/>
            <a:ext cx="11045700" cy="43149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1000"/>
              </a:spcBef>
              <a:spcAft>
                <a:spcPts val="0"/>
              </a:spcAft>
              <a:buClr>
                <a:srgbClr val="7F7F7F"/>
              </a:buClr>
              <a:buSzPts val="2000"/>
              <a:buFont typeface="Arial"/>
              <a:buNone/>
              <a:defRPr sz="2000" b="0" i="0" u="none" strike="noStrike" cap="none">
                <a:solidFill>
                  <a:srgbClr val="5C656A"/>
                </a:solidFill>
                <a:latin typeface="Arial"/>
                <a:ea typeface="Arial"/>
                <a:cs typeface="Arial"/>
                <a:sym typeface="Arial"/>
              </a:defRPr>
            </a:lvl1pPr>
            <a:lvl2pPr marL="914400" marR="0" lvl="1" indent="-342900" algn="l" rtl="0">
              <a:lnSpc>
                <a:spcPct val="100000"/>
              </a:lnSpc>
              <a:spcBef>
                <a:spcPts val="3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lnSpc>
                <a:spcPct val="100000"/>
              </a:lnSpc>
              <a:spcBef>
                <a:spcPts val="600"/>
              </a:spcBef>
              <a:spcAft>
                <a:spcPts val="0"/>
              </a:spcAft>
              <a:buClr>
                <a:schemeClr val="accent2"/>
              </a:buClr>
              <a:buSzPts val="1400"/>
              <a:buFont typeface="Arial"/>
              <a:buChar char="•"/>
              <a:defRPr sz="1500" b="0" i="0" u="none" strike="noStrike" cap="none">
                <a:solidFill>
                  <a:schemeClr val="accent2"/>
                </a:solidFill>
                <a:latin typeface="Arial"/>
                <a:ea typeface="Arial"/>
                <a:cs typeface="Arial"/>
                <a:sym typeface="Arial"/>
              </a:defRPr>
            </a:lvl4pPr>
            <a:lvl5pPr marL="2286000" marR="0" lvl="4" indent="-228600" algn="l" rtl="0">
              <a:lnSpc>
                <a:spcPct val="100000"/>
              </a:lnSpc>
              <a:spcBef>
                <a:spcPts val="600"/>
              </a:spcBef>
              <a:spcAft>
                <a:spcPts val="0"/>
              </a:spcAft>
              <a:buClr>
                <a:srgbClr val="5C656A"/>
              </a:buClr>
              <a:buSzPts val="1400"/>
              <a:buFont typeface="Arial"/>
              <a:buNone/>
              <a:defRPr sz="2100" b="0" i="0" u="none" strike="noStrike" cap="none">
                <a:solidFill>
                  <a:srgbClr val="5C656A"/>
                </a:solidFill>
                <a:latin typeface="Arial"/>
                <a:ea typeface="Arial"/>
                <a:cs typeface="Arial"/>
                <a:sym typeface="Arial"/>
              </a:defRPr>
            </a:lvl5pPr>
            <a:lvl6pPr marL="2743200" marR="0" lvl="5" indent="-317500" algn="l" rtl="0">
              <a:lnSpc>
                <a:spcPct val="100000"/>
              </a:lnSpc>
              <a:spcBef>
                <a:spcPts val="6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6pPr>
            <a:lvl7pPr marL="3200400" marR="0" lvl="6"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7pPr>
            <a:lvl8pPr marL="3657600" marR="0" lvl="7"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8pPr>
            <a:lvl9pPr marL="4114800" marR="0" lvl="8"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4" name="Google Shape;24;p1"/>
          <p:cNvSpPr txBox="1">
            <a:spLocks noGrp="1"/>
          </p:cNvSpPr>
          <p:nvPr>
            <p:ph type="title"/>
          </p:nvPr>
        </p:nvSpPr>
        <p:spPr>
          <a:xfrm>
            <a:off x="571500" y="63500"/>
            <a:ext cx="11045700" cy="9906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808" r:id="rId33"/>
    <p:sldLayoutId id="2147483809" r:id="rId34"/>
    <p:sldLayoutId id="2147483810" r:id="rId35"/>
    <p:sldLayoutId id="2147483811"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7"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3" r:id="rId45"/>
    <p:sldLayoutId id="2147483784" r:id="rId46"/>
    <p:sldLayoutId id="2147483785" r:id="rId47"/>
    <p:sldLayoutId id="2147483786" r:id="rId48"/>
    <p:sldLayoutId id="2147483787" r:id="rId49"/>
    <p:sldLayoutId id="2147483788" r:id="rId50"/>
    <p:sldLayoutId id="2147483789" r:id="rId51"/>
    <p:sldLayoutId id="2147483790" r:id="rId52"/>
    <p:sldLayoutId id="2147483791" r:id="rId53"/>
    <p:sldLayoutId id="2147483792" r:id="rId54"/>
    <p:sldLayoutId id="2147483793" r:id="rId55"/>
    <p:sldLayoutId id="2147483794" r:id="rId56"/>
    <p:sldLayoutId id="2147483795" r:id="rId57"/>
    <p:sldLayoutId id="2147483796" r:id="rId58"/>
    <p:sldLayoutId id="2147483797" r:id="rId59"/>
    <p:sldLayoutId id="2147483802" r:id="rId60"/>
    <p:sldLayoutId id="2147483803" r:id="rId61"/>
    <p:sldLayoutId id="2147483804" r:id="rId62"/>
    <p:sldLayoutId id="2147483807" r:id="rId6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1.xml"/></Relationships>
</file>

<file path=ppt/slides/_rels/slide10.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24.png"/><Relationship Id="rId7" Type="http://schemas.openxmlformats.org/officeDocument/2006/relationships/image" Target="../media/image109.png"/><Relationship Id="rId2" Type="http://schemas.openxmlformats.org/officeDocument/2006/relationships/notesSlide" Target="../notesSlides/notesSlide10.xml"/><Relationship Id="rId1" Type="http://schemas.openxmlformats.org/officeDocument/2006/relationships/slideLayout" Target="../slideLayouts/slideLayout99.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11.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18" Type="http://schemas.openxmlformats.org/officeDocument/2006/relationships/image" Target="../media/image126.png"/><Relationship Id="rId3" Type="http://schemas.openxmlformats.org/officeDocument/2006/relationships/image" Target="../media/image111.png"/><Relationship Id="rId21" Type="http://schemas.openxmlformats.org/officeDocument/2006/relationships/image" Target="../media/image129.png"/><Relationship Id="rId7" Type="http://schemas.openxmlformats.org/officeDocument/2006/relationships/image" Target="../media/image115.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notesSlide" Target="../notesSlides/notesSlide11.xml"/><Relationship Id="rId16" Type="http://schemas.openxmlformats.org/officeDocument/2006/relationships/image" Target="../media/image124.png"/><Relationship Id="rId20" Type="http://schemas.openxmlformats.org/officeDocument/2006/relationships/image" Target="../media/image128.png"/><Relationship Id="rId1" Type="http://schemas.openxmlformats.org/officeDocument/2006/relationships/slideLayout" Target="../slideLayouts/slideLayout115.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3.png"/><Relationship Id="rId15" Type="http://schemas.openxmlformats.org/officeDocument/2006/relationships/image" Target="../media/image123.png"/><Relationship Id="rId10" Type="http://schemas.openxmlformats.org/officeDocument/2006/relationships/image" Target="../media/image118.png"/><Relationship Id="rId19" Type="http://schemas.openxmlformats.org/officeDocument/2006/relationships/image" Target="../media/image127.png"/><Relationship Id="rId4" Type="http://schemas.openxmlformats.org/officeDocument/2006/relationships/image" Target="../media/image112.png"/><Relationship Id="rId9" Type="http://schemas.openxmlformats.org/officeDocument/2006/relationships/image" Target="../media/image117.png"/><Relationship Id="rId14" Type="http://schemas.openxmlformats.org/officeDocument/2006/relationships/image" Target="../media/image122.png"/></Relationships>
</file>

<file path=ppt/slides/_rels/slide12.xml.rels><?xml version="1.0" encoding="UTF-8" standalone="yes"?>
<Relationships xmlns="http://schemas.openxmlformats.org/package/2006/relationships"><Relationship Id="rId8" Type="http://schemas.openxmlformats.org/officeDocument/2006/relationships/image" Target="../media/image133.png"/><Relationship Id="rId13" Type="http://schemas.openxmlformats.org/officeDocument/2006/relationships/image" Target="../media/image137.png"/><Relationship Id="rId3" Type="http://schemas.openxmlformats.org/officeDocument/2006/relationships/image" Target="../media/image130.png"/><Relationship Id="rId7" Type="http://schemas.openxmlformats.org/officeDocument/2006/relationships/hyperlink" Target="http://sfdc.co/IntrotoAuthenticator" TargetMode="External"/><Relationship Id="rId12" Type="http://schemas.openxmlformats.org/officeDocument/2006/relationships/image" Target="../media/image136.png"/><Relationship Id="rId2" Type="http://schemas.openxmlformats.org/officeDocument/2006/relationships/notesSlide" Target="../notesSlides/notesSlide12.xml"/><Relationship Id="rId1" Type="http://schemas.openxmlformats.org/officeDocument/2006/relationships/slideLayout" Target="../slideLayouts/slideLayout33.xml"/><Relationship Id="rId6" Type="http://schemas.openxmlformats.org/officeDocument/2006/relationships/image" Target="../media/image132.png"/><Relationship Id="rId11" Type="http://schemas.openxmlformats.org/officeDocument/2006/relationships/image" Target="../media/image135.png"/><Relationship Id="rId5" Type="http://schemas.openxmlformats.org/officeDocument/2006/relationships/image" Target="../media/image131.png"/><Relationship Id="rId10" Type="http://schemas.microsoft.com/office/2007/relationships/hdphoto" Target="../media/hdphoto1.wdp"/><Relationship Id="rId4" Type="http://schemas.openxmlformats.org/officeDocument/2006/relationships/image" Target="../media/image103.png"/><Relationship Id="rId9" Type="http://schemas.openxmlformats.org/officeDocument/2006/relationships/image" Target="../media/image134.png"/></Relationships>
</file>

<file path=ppt/slides/_rels/slide13.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3.xml"/><Relationship Id="rId1" Type="http://schemas.openxmlformats.org/officeDocument/2006/relationships/slideLayout" Target="../slideLayouts/slideLayout101.xml"/><Relationship Id="rId5" Type="http://schemas.openxmlformats.org/officeDocument/2006/relationships/image" Target="../media/image139.png"/><Relationship Id="rId4" Type="http://schemas.openxmlformats.org/officeDocument/2006/relationships/image" Target="../media/image103.png"/></Relationships>
</file>

<file path=ppt/slides/_rels/slide14.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9.png"/><Relationship Id="rId7" Type="http://schemas.openxmlformats.org/officeDocument/2006/relationships/image" Target="../media/image142.png"/><Relationship Id="rId2" Type="http://schemas.openxmlformats.org/officeDocument/2006/relationships/notesSlide" Target="../notesSlides/notesSlide14.xml"/><Relationship Id="rId1" Type="http://schemas.openxmlformats.org/officeDocument/2006/relationships/slideLayout" Target="../slideLayouts/slideLayout34.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hyperlink" Target="https://tools.ietf.org/html/rfc6238"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5.xml"/><Relationship Id="rId1" Type="http://schemas.openxmlformats.org/officeDocument/2006/relationships/slideLayout" Target="../slideLayouts/slideLayout99.xml"/><Relationship Id="rId5" Type="http://schemas.openxmlformats.org/officeDocument/2006/relationships/image" Target="../media/image133.png"/><Relationship Id="rId4" Type="http://schemas.openxmlformats.org/officeDocument/2006/relationships/hyperlink" Target="https://webauthn.guid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6.xml"/><Relationship Id="rId1" Type="http://schemas.openxmlformats.org/officeDocument/2006/relationships/slideLayout" Target="../slideLayouts/slideLayout35.xml"/><Relationship Id="rId5" Type="http://schemas.openxmlformats.org/officeDocument/2006/relationships/hyperlink" Target="https://fidoalliance.org/fido2/fido2-web-authentication-webauthn/" TargetMode="Externa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4.xml"/></Relationships>
</file>

<file path=ppt/slides/_rels/slide19.xml.rels><?xml version="1.0" encoding="UTF-8" standalone="yes"?>
<Relationships xmlns="http://schemas.openxmlformats.org/package/2006/relationships"><Relationship Id="rId8" Type="http://schemas.openxmlformats.org/officeDocument/2006/relationships/hyperlink" Target="http://salesforce.vidyard.com/watch/2bNpL87E3J3pkZ9uJaTOvA" TargetMode="External"/><Relationship Id="rId13" Type="http://schemas.openxmlformats.org/officeDocument/2006/relationships/image" Target="../media/image146.png"/><Relationship Id="rId3" Type="http://schemas.openxmlformats.org/officeDocument/2006/relationships/hyperlink" Target="https://salesforce.vidyard.com/watch/Zs9r7CyxF6Wu9rfNmMnmFf" TargetMode="External"/><Relationship Id="rId7" Type="http://schemas.openxmlformats.org/officeDocument/2006/relationships/image" Target="../media/image144.png"/><Relationship Id="rId12" Type="http://schemas.openxmlformats.org/officeDocument/2006/relationships/hyperlink" Target="http://www.salesforce.com/success-mfa" TargetMode="External"/><Relationship Id="rId2" Type="http://schemas.openxmlformats.org/officeDocument/2006/relationships/notesSlide" Target="../notesSlides/notesSlide19.xml"/><Relationship Id="rId1" Type="http://schemas.openxmlformats.org/officeDocument/2006/relationships/slideLayout" Target="../slideLayouts/slideLayout36.xml"/><Relationship Id="rId6" Type="http://schemas.openxmlformats.org/officeDocument/2006/relationships/hyperlink" Target="http://salesforce.vidyard.com/watch/O3rQLAtVX0Z4lLjdOvVFYQ" TargetMode="External"/><Relationship Id="rId11" Type="http://schemas.openxmlformats.org/officeDocument/2006/relationships/image" Target="../media/image145.tiff"/><Relationship Id="rId5" Type="http://schemas.openxmlformats.org/officeDocument/2006/relationships/hyperlink" Target="https://www.salesforce.com/content/dam/web/en_us/www/documents/guides/mfa-quick-admin-guide.pdf" TargetMode="External"/><Relationship Id="rId10" Type="http://schemas.openxmlformats.org/officeDocument/2006/relationships/hyperlink" Target="https://trailhead.salesforce.com/en/content/learn/modules/identity_login" TargetMode="External"/><Relationship Id="rId4" Type="http://schemas.openxmlformats.org/officeDocument/2006/relationships/hyperlink" Target="https://help.salesforce.com/apex/HTViewSolution?urlname=Salesforce-Multi-Factor-Authentication-FAQ" TargetMode="External"/><Relationship Id="rId9" Type="http://schemas.openxmlformats.org/officeDocument/2006/relationships/hyperlink" Target="https://trailhead.salesforce.com/en/content/learn/modules/security_basic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4.xml"/></Relationships>
</file>

<file path=ppt/slides/_rels/slide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xml"/><Relationship Id="rId1" Type="http://schemas.openxmlformats.org/officeDocument/2006/relationships/slideLayout" Target="../slideLayouts/slideLayout44.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5.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52.xml"/><Relationship Id="rId4" Type="http://schemas.openxmlformats.org/officeDocument/2006/relationships/hyperlink" Target="https://enterprise.verizon.com/resources/reports/dbir/"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6.xml"/><Relationship Id="rId1" Type="http://schemas.openxmlformats.org/officeDocument/2006/relationships/slideLayout" Target="../slideLayouts/slideLayout151.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notesSlide" Target="../notesSlides/notesSlide7.xml"/><Relationship Id="rId1" Type="http://schemas.openxmlformats.org/officeDocument/2006/relationships/slideLayout" Target="../slideLayouts/slideLayout96.xml"/><Relationship Id="rId6" Type="http://schemas.openxmlformats.org/officeDocument/2006/relationships/image" Target="../media/image101.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1.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1440624"/>
            <a:ext cx="11394900" cy="4510199"/>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pt-BR" sz="3200">
                <a:solidFill>
                  <a:srgbClr val="434343"/>
                </a:solidFill>
                <a:latin typeface="Salesforce Sans" panose="020B0505020202020203" pitchFamily="34" charset="77"/>
              </a:rPr>
              <a:t>Bem-vindo!</a:t>
            </a:r>
          </a:p>
          <a:p>
            <a:pPr marL="0" lvl="0" indent="0" rtl="0">
              <a:lnSpc>
                <a:spcPct val="100000"/>
              </a:lnSpc>
              <a:spcBef>
                <a:spcPts val="0"/>
              </a:spcBef>
              <a:spcAft>
                <a:spcPts val="0"/>
              </a:spcAft>
              <a:buNone/>
            </a:pPr>
            <a:endParaRPr sz="32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pt-BR" sz="3200">
                <a:solidFill>
                  <a:srgbClr val="434343"/>
                </a:solidFill>
                <a:latin typeface="Salesforce Sans" panose="020B0505020202020203" pitchFamily="34" charset="77"/>
              </a:rPr>
              <a:t>Esta é uma apresentação personalizável que você pode usar para apresentar a autenticação multifator (MFA) à sua empresa, obter compra executiva e educar partes interessadas sobre os valores de habilitar a MFA para os usuários do Salesforce. Sinta-se à vontade para fazer mudanças para apoiar seu negócio e casos de uso.</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1"/>
        <p:cNvGrpSpPr/>
        <p:nvPr/>
      </p:nvGrpSpPr>
      <p:grpSpPr>
        <a:xfrm>
          <a:off x="0" y="0"/>
          <a:ext cx="0" cy="0"/>
          <a:chOff x="0" y="0"/>
          <a:chExt cx="0" cy="0"/>
        </a:xfrm>
      </p:grpSpPr>
      <p:sp>
        <p:nvSpPr>
          <p:cNvPr id="1182" name="Google Shape;1182;p161"/>
          <p:cNvSpPr/>
          <p:nvPr/>
        </p:nvSpPr>
        <p:spPr>
          <a:xfrm>
            <a:off x="4118511" y="1341120"/>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3" name="Google Shape;1183;p161"/>
          <p:cNvSpPr/>
          <p:nvPr/>
        </p:nvSpPr>
        <p:spPr>
          <a:xfrm>
            <a:off x="8237021" y="1338267"/>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4" name="Google Shape;1184;p161"/>
          <p:cNvSpPr/>
          <p:nvPr/>
        </p:nvSpPr>
        <p:spPr>
          <a:xfrm>
            <a:off x="0" y="1341120"/>
            <a:ext cx="3975300" cy="4361700"/>
          </a:xfrm>
          <a:prstGeom prst="rect">
            <a:avLst/>
          </a:prstGeom>
          <a:solidFill>
            <a:srgbClr val="D9D9D9"/>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pic>
        <p:nvPicPr>
          <p:cNvPr id="1185" name="Google Shape;1185;p16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1186" name="Google Shape;1186;p161"/>
          <p:cNvSpPr txBox="1">
            <a:spLocks noGrp="1"/>
          </p:cNvSpPr>
          <p:nvPr>
            <p:ph type="title"/>
          </p:nvPr>
        </p:nvSpPr>
        <p:spPr>
          <a:xfrm>
            <a:off x="392195" y="262233"/>
            <a:ext cx="9742800" cy="742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pt-BR"/>
              <a:t>Opções para o acesso seguro de contas Salesforce</a:t>
            </a:r>
          </a:p>
        </p:txBody>
      </p:sp>
      <p:sp>
        <p:nvSpPr>
          <p:cNvPr id="1187" name="Google Shape;1187;p161"/>
          <p:cNvSpPr txBox="1">
            <a:spLocks noGrp="1"/>
          </p:cNvSpPr>
          <p:nvPr>
            <p:ph type="body" idx="1"/>
          </p:nvPr>
        </p:nvSpPr>
        <p:spPr>
          <a:xfrm>
            <a:off x="4821744" y="1564633"/>
            <a:ext cx="25689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pt-BR" sz="2300" b="1">
                <a:solidFill>
                  <a:schemeClr val="dk1"/>
                </a:solidFill>
              </a:rPr>
              <a:t>MFA</a:t>
            </a:r>
          </a:p>
          <a:p>
            <a:pPr marL="0" lvl="0" indent="0" algn="ctr" rtl="0">
              <a:spcBef>
                <a:spcPts val="300"/>
              </a:spcBef>
              <a:spcAft>
                <a:spcPts val="300"/>
              </a:spcAft>
              <a:buNone/>
            </a:pPr>
            <a:r>
              <a:rPr lang="pt-BR" sz="1500">
                <a:solidFill>
                  <a:schemeClr val="dk1"/>
                </a:solidFill>
              </a:rPr>
              <a:t>Proteger contas de usuário</a:t>
            </a:r>
          </a:p>
        </p:txBody>
      </p:sp>
      <p:sp>
        <p:nvSpPr>
          <p:cNvPr id="1188" name="Google Shape;1188;p161"/>
          <p:cNvSpPr txBox="1">
            <a:spLocks noGrp="1"/>
          </p:cNvSpPr>
          <p:nvPr>
            <p:ph type="body" idx="1"/>
          </p:nvPr>
        </p:nvSpPr>
        <p:spPr>
          <a:xfrm>
            <a:off x="4296880" y="2418067"/>
            <a:ext cx="3449400" cy="14091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pt-BR"/>
              <a:t>Cada login</a:t>
            </a:r>
          </a:p>
          <a:p>
            <a:pPr marL="0" lvl="0" indent="0" algn="ctr" rtl="0">
              <a:lnSpc>
                <a:spcPct val="100000"/>
              </a:lnSpc>
              <a:spcBef>
                <a:spcPts val="1600"/>
              </a:spcBef>
              <a:spcAft>
                <a:spcPts val="0"/>
              </a:spcAft>
              <a:buNone/>
            </a:pPr>
            <a:r>
              <a:rPr lang="pt-BR"/>
              <a:t>Requer um método de verificação </a:t>
            </a:r>
            <a:r>
              <a:rPr lang="pt-BR" b="1"/>
              <a:t>eficiente</a:t>
            </a:r>
            <a:r>
              <a:rPr lang="pt-BR"/>
              <a:t> para a validação da identidade </a:t>
            </a:r>
          </a:p>
          <a:p>
            <a:pPr marL="0" lvl="0" indent="0" algn="ctr" rtl="0">
              <a:lnSpc>
                <a:spcPct val="100000"/>
              </a:lnSpc>
              <a:spcBef>
                <a:spcPts val="1100"/>
              </a:spcBef>
              <a:spcAft>
                <a:spcPts val="1100"/>
              </a:spcAft>
              <a:buNone/>
            </a:pPr>
            <a:endParaRPr dirty="0">
              <a:solidFill>
                <a:schemeClr val="lt2"/>
              </a:solidFill>
            </a:endParaRPr>
          </a:p>
        </p:txBody>
      </p:sp>
      <p:sp>
        <p:nvSpPr>
          <p:cNvPr id="1189" name="Google Shape;1189;p161"/>
          <p:cNvSpPr txBox="1">
            <a:spLocks noGrp="1"/>
          </p:cNvSpPr>
          <p:nvPr>
            <p:ph type="body" idx="1"/>
          </p:nvPr>
        </p:nvSpPr>
        <p:spPr>
          <a:xfrm>
            <a:off x="273129" y="2418080"/>
            <a:ext cx="3452700" cy="18693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pt-BR" dirty="0" err="1"/>
              <a:t>Logins</a:t>
            </a:r>
            <a:r>
              <a:rPr lang="pt-BR" dirty="0"/>
              <a:t> feitos de navegadores ou aplicativos não reconhecidos</a:t>
            </a:r>
          </a:p>
          <a:p>
            <a:pPr marL="0" lvl="0" indent="0" algn="ctr" rtl="0">
              <a:lnSpc>
                <a:spcPct val="115000"/>
              </a:lnSpc>
              <a:spcBef>
                <a:spcPts val="1600"/>
              </a:spcBef>
              <a:spcAft>
                <a:spcPts val="0"/>
              </a:spcAft>
              <a:buNone/>
            </a:pPr>
            <a:r>
              <a:rPr lang="pt-BR" dirty="0"/>
              <a:t>Requer um método de verificação para a validação da identidade</a:t>
            </a:r>
          </a:p>
          <a:p>
            <a:pPr marL="0" lvl="0" indent="0" algn="ctr" rtl="0">
              <a:lnSpc>
                <a:spcPct val="115000"/>
              </a:lnSpc>
              <a:spcBef>
                <a:spcPts val="1300"/>
              </a:spcBef>
              <a:spcAft>
                <a:spcPts val="0"/>
              </a:spcAft>
              <a:buNone/>
            </a:pPr>
            <a:endParaRPr dirty="0">
              <a:solidFill>
                <a:schemeClr val="lt2"/>
              </a:solidFill>
            </a:endParaRPr>
          </a:p>
        </p:txBody>
      </p:sp>
      <p:sp>
        <p:nvSpPr>
          <p:cNvPr id="1190" name="Google Shape;1190;p161"/>
          <p:cNvSpPr txBox="1">
            <a:spLocks noGrp="1"/>
          </p:cNvSpPr>
          <p:nvPr>
            <p:ph type="body" idx="1"/>
          </p:nvPr>
        </p:nvSpPr>
        <p:spPr>
          <a:xfrm>
            <a:off x="8559836" y="1564640"/>
            <a:ext cx="32055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pt-BR" sz="2300" b="1">
                <a:solidFill>
                  <a:schemeClr val="dk1"/>
                </a:solidFill>
              </a:rPr>
              <a:t>Single Sign On (SSO)</a:t>
            </a:r>
          </a:p>
          <a:p>
            <a:pPr marL="0" lvl="0" indent="0" algn="ctr" rtl="0">
              <a:spcBef>
                <a:spcPts val="300"/>
              </a:spcBef>
              <a:spcAft>
                <a:spcPts val="300"/>
              </a:spcAft>
              <a:buNone/>
            </a:pPr>
            <a:r>
              <a:rPr lang="pt-BR" sz="1500">
                <a:solidFill>
                  <a:schemeClr val="dk1"/>
                </a:solidFill>
              </a:rPr>
              <a:t>Proteja seus aplicativos</a:t>
            </a:r>
          </a:p>
        </p:txBody>
      </p:sp>
      <p:pic>
        <p:nvPicPr>
          <p:cNvPr id="1191" name="Google Shape;1191;p161"/>
          <p:cNvPicPr preferRelativeResize="0"/>
          <p:nvPr/>
        </p:nvPicPr>
        <p:blipFill>
          <a:blip r:embed="rId4">
            <a:alphaModFix/>
          </a:blip>
          <a:stretch>
            <a:fillRect/>
          </a:stretch>
        </p:blipFill>
        <p:spPr>
          <a:xfrm>
            <a:off x="9306177" y="4401312"/>
            <a:ext cx="699639" cy="341376"/>
          </a:xfrm>
          <a:prstGeom prst="rect">
            <a:avLst/>
          </a:prstGeom>
          <a:noFill/>
          <a:ln>
            <a:noFill/>
          </a:ln>
        </p:spPr>
      </p:pic>
      <p:pic>
        <p:nvPicPr>
          <p:cNvPr id="1192" name="Google Shape;1192;p161"/>
          <p:cNvPicPr preferRelativeResize="0"/>
          <p:nvPr/>
        </p:nvPicPr>
        <p:blipFill>
          <a:blip r:embed="rId5">
            <a:alphaModFix/>
          </a:blip>
          <a:stretch>
            <a:fillRect/>
          </a:stretch>
        </p:blipFill>
        <p:spPr>
          <a:xfrm>
            <a:off x="10183897" y="4425696"/>
            <a:ext cx="694764" cy="231587"/>
          </a:xfrm>
          <a:prstGeom prst="rect">
            <a:avLst/>
          </a:prstGeom>
          <a:noFill/>
          <a:ln>
            <a:noFill/>
          </a:ln>
        </p:spPr>
      </p:pic>
      <p:pic>
        <p:nvPicPr>
          <p:cNvPr id="1193" name="Google Shape;1193;p161"/>
          <p:cNvPicPr preferRelativeResize="0"/>
          <p:nvPr/>
        </p:nvPicPr>
        <p:blipFill>
          <a:blip r:embed="rId6">
            <a:alphaModFix/>
          </a:blip>
          <a:stretch>
            <a:fillRect/>
          </a:stretch>
        </p:blipFill>
        <p:spPr>
          <a:xfrm>
            <a:off x="8663223" y="4401312"/>
            <a:ext cx="487542" cy="338556"/>
          </a:xfrm>
          <a:prstGeom prst="rect">
            <a:avLst/>
          </a:prstGeom>
          <a:noFill/>
          <a:ln>
            <a:noFill/>
          </a:ln>
        </p:spPr>
      </p:pic>
      <p:pic>
        <p:nvPicPr>
          <p:cNvPr id="1194" name="Google Shape;1194;p161"/>
          <p:cNvPicPr preferRelativeResize="0"/>
          <p:nvPr/>
        </p:nvPicPr>
        <p:blipFill>
          <a:blip r:embed="rId7">
            <a:alphaModFix/>
          </a:blip>
          <a:stretch>
            <a:fillRect/>
          </a:stretch>
        </p:blipFill>
        <p:spPr>
          <a:xfrm>
            <a:off x="11056752" y="4425696"/>
            <a:ext cx="729044" cy="235178"/>
          </a:xfrm>
          <a:prstGeom prst="rect">
            <a:avLst/>
          </a:prstGeom>
          <a:noFill/>
          <a:ln>
            <a:noFill/>
          </a:ln>
        </p:spPr>
      </p:pic>
      <p:sp>
        <p:nvSpPr>
          <p:cNvPr id="1195" name="Google Shape;1195;p161"/>
          <p:cNvSpPr txBox="1">
            <a:spLocks noGrp="1"/>
          </p:cNvSpPr>
          <p:nvPr>
            <p:ph type="body" idx="1"/>
          </p:nvPr>
        </p:nvSpPr>
        <p:spPr>
          <a:xfrm>
            <a:off x="362337" y="1564633"/>
            <a:ext cx="3328267"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pt-BR" sz="2300" b="1" dirty="0">
                <a:solidFill>
                  <a:schemeClr val="dk1"/>
                </a:solidFill>
              </a:rPr>
              <a:t>Ativação de dispositivo</a:t>
            </a:r>
            <a:r>
              <a:rPr lang="pt-BR" b="1" baseline="30000" dirty="0">
                <a:solidFill>
                  <a:schemeClr val="dk1"/>
                </a:solidFill>
              </a:rPr>
              <a:t>*</a:t>
            </a:r>
          </a:p>
          <a:p>
            <a:pPr marL="0" lvl="0" indent="0" algn="ctr" rtl="0">
              <a:spcBef>
                <a:spcPts val="300"/>
              </a:spcBef>
              <a:spcAft>
                <a:spcPts val="300"/>
              </a:spcAft>
              <a:buNone/>
            </a:pPr>
            <a:r>
              <a:rPr lang="pt-BR" sz="1500" dirty="0">
                <a:solidFill>
                  <a:schemeClr val="dk1"/>
                </a:solidFill>
              </a:rPr>
              <a:t>Verificar </a:t>
            </a:r>
            <a:r>
              <a:rPr lang="pt-BR" sz="1500" dirty="0" err="1">
                <a:solidFill>
                  <a:schemeClr val="dk1"/>
                </a:solidFill>
              </a:rPr>
              <a:t>logins</a:t>
            </a:r>
            <a:r>
              <a:rPr lang="pt-BR" sz="1500" dirty="0">
                <a:solidFill>
                  <a:schemeClr val="dk1"/>
                </a:solidFill>
              </a:rPr>
              <a:t> de novos dispositivos</a:t>
            </a:r>
          </a:p>
        </p:txBody>
      </p:sp>
      <p:sp>
        <p:nvSpPr>
          <p:cNvPr id="1196" name="Google Shape;1196;p161"/>
          <p:cNvSpPr txBox="1">
            <a:spLocks noGrp="1"/>
          </p:cNvSpPr>
          <p:nvPr>
            <p:ph type="body" idx="1"/>
          </p:nvPr>
        </p:nvSpPr>
        <p:spPr>
          <a:xfrm>
            <a:off x="197015" y="5087767"/>
            <a:ext cx="3677100" cy="548700"/>
          </a:xfrm>
          <a:prstGeom prst="rect">
            <a:avLst/>
          </a:prstGeom>
        </p:spPr>
        <p:txBody>
          <a:bodyPr spcFirstLastPara="1" wrap="square" lIns="0" tIns="0" rIns="0" bIns="0" anchor="t" anchorCtr="0">
            <a:noAutofit/>
          </a:bodyPr>
          <a:lstStyle/>
          <a:p>
            <a:pPr marL="0" lvl="0" indent="0" algn="l" rtl="0">
              <a:lnSpc>
                <a:spcPct val="115000"/>
              </a:lnSpc>
              <a:spcBef>
                <a:spcPts val="1300"/>
              </a:spcBef>
              <a:spcAft>
                <a:spcPts val="0"/>
              </a:spcAft>
              <a:buNone/>
            </a:pPr>
            <a:r>
              <a:rPr lang="pt-BR" sz="900" i="1">
                <a:solidFill>
                  <a:schemeClr val="accent5"/>
                </a:solidFill>
              </a:rPr>
              <a:t>* Disponível no Marketing Cloud – Email, Mobile e Journeys e em produtos integrados à Salesforce Platform</a:t>
            </a:r>
          </a:p>
          <a:p>
            <a:pPr marL="0" lvl="0" indent="0" algn="ctr" rtl="0">
              <a:lnSpc>
                <a:spcPct val="115000"/>
              </a:lnSpc>
              <a:spcBef>
                <a:spcPts val="1300"/>
              </a:spcBef>
              <a:spcAft>
                <a:spcPts val="0"/>
              </a:spcAft>
              <a:buNone/>
            </a:pPr>
            <a:endParaRPr dirty="0">
              <a:solidFill>
                <a:schemeClr val="lt2"/>
              </a:solidFill>
            </a:endParaRPr>
          </a:p>
        </p:txBody>
      </p:sp>
      <p:sp>
        <p:nvSpPr>
          <p:cNvPr id="1197" name="Google Shape;1197;p161"/>
          <p:cNvSpPr txBox="1">
            <a:spLocks noGrp="1"/>
          </p:cNvSpPr>
          <p:nvPr>
            <p:ph type="body" idx="1"/>
          </p:nvPr>
        </p:nvSpPr>
        <p:spPr>
          <a:xfrm>
            <a:off x="8437869" y="2418080"/>
            <a:ext cx="3449400" cy="1409100"/>
          </a:xfrm>
          <a:prstGeom prst="rect">
            <a:avLst/>
          </a:prstGeom>
        </p:spPr>
        <p:txBody>
          <a:bodyPr spcFirstLastPara="1" wrap="square" lIns="0" tIns="0" rIns="0" bIns="0" anchor="t" anchorCtr="0">
            <a:noAutofit/>
          </a:bodyPr>
          <a:lstStyle/>
          <a:p>
            <a:pPr marL="0" lvl="0" indent="0" algn="ctr" rtl="0">
              <a:lnSpc>
                <a:spcPct val="100000"/>
              </a:lnSpc>
              <a:spcBef>
                <a:spcPts val="0"/>
              </a:spcBef>
              <a:spcAft>
                <a:spcPts val="0"/>
              </a:spcAft>
              <a:buNone/>
            </a:pPr>
            <a:r>
              <a:rPr lang="pt-BR" dirty="0"/>
              <a:t>Faça </a:t>
            </a:r>
            <a:r>
              <a:rPr lang="pt-BR" dirty="0" err="1"/>
              <a:t>login</a:t>
            </a:r>
            <a:r>
              <a:rPr lang="pt-BR" dirty="0"/>
              <a:t> uma vez para acessar diversos aplicativos</a:t>
            </a:r>
          </a:p>
          <a:p>
            <a:pPr marL="0" lvl="0" indent="0" algn="ctr" rtl="0">
              <a:lnSpc>
                <a:spcPct val="100000"/>
              </a:lnSpc>
              <a:spcBef>
                <a:spcPts val="1600"/>
              </a:spcBef>
              <a:spcAft>
                <a:spcPts val="0"/>
              </a:spcAft>
              <a:buNone/>
            </a:pPr>
            <a:r>
              <a:rPr lang="pt-BR" dirty="0"/>
              <a:t>Reduz riscos relacionados </a:t>
            </a:r>
            <a:br>
              <a:rPr lang="pt-BR" dirty="0"/>
            </a:br>
            <a:r>
              <a:rPr lang="pt-BR" dirty="0"/>
              <a:t>à senha</a:t>
            </a:r>
          </a:p>
          <a:p>
            <a:pPr marL="0" lvl="0" indent="0" algn="ctr" rtl="0">
              <a:lnSpc>
                <a:spcPct val="100000"/>
              </a:lnSpc>
              <a:spcBef>
                <a:spcPts val="1100"/>
              </a:spcBef>
              <a:spcAft>
                <a:spcPts val="1100"/>
              </a:spcAft>
              <a:buNone/>
            </a:pPr>
            <a:endParaRPr dirty="0">
              <a:solidFill>
                <a:schemeClr val="lt2"/>
              </a:solidFill>
            </a:endParaRPr>
          </a:p>
        </p:txBody>
      </p:sp>
      <p:grpSp>
        <p:nvGrpSpPr>
          <p:cNvPr id="1198" name="Google Shape;1198;p161"/>
          <p:cNvGrpSpPr/>
          <p:nvPr/>
        </p:nvGrpSpPr>
        <p:grpSpPr>
          <a:xfrm>
            <a:off x="5085101" y="5288126"/>
            <a:ext cx="6149885" cy="1204031"/>
            <a:chOff x="6779931" y="5217750"/>
            <a:chExt cx="3829080" cy="381300"/>
          </a:xfrm>
        </p:grpSpPr>
        <p:pic>
          <p:nvPicPr>
            <p:cNvPr id="1199" name="Google Shape;1199;p161"/>
            <p:cNvPicPr preferRelativeResize="0"/>
            <p:nvPr/>
          </p:nvPicPr>
          <p:blipFill rotWithShape="1">
            <a:blip r:embed="rId8">
              <a:alphaModFix/>
            </a:blip>
            <a:srcRect/>
            <a:stretch/>
          </p:blipFill>
          <p:spPr>
            <a:xfrm>
              <a:off x="6785157" y="5225652"/>
              <a:ext cx="3823854" cy="341869"/>
            </a:xfrm>
            <a:prstGeom prst="rect">
              <a:avLst/>
            </a:prstGeom>
            <a:noFill/>
            <a:ln>
              <a:noFill/>
            </a:ln>
            <a:effectLst>
              <a:outerShdw dist="63500" dir="8100000" algn="tr" rotWithShape="0">
                <a:srgbClr val="000000">
                  <a:alpha val="40000"/>
                </a:srgbClr>
              </a:outerShdw>
            </a:effectLst>
          </p:spPr>
        </p:pic>
        <p:sp>
          <p:nvSpPr>
            <p:cNvPr id="1200" name="Google Shape;1200;p161"/>
            <p:cNvSpPr/>
            <p:nvPr/>
          </p:nvSpPr>
          <p:spPr>
            <a:xfrm>
              <a:off x="6779931" y="5217750"/>
              <a:ext cx="3823800" cy="381300"/>
            </a:xfrm>
            <a:prstGeom prst="rect">
              <a:avLst/>
            </a:prstGeom>
            <a:noFill/>
            <a:ln>
              <a:noFill/>
            </a:ln>
          </p:spPr>
          <p:txBody>
            <a:bodyPr spcFirstLastPara="1" wrap="square" lIns="121875" tIns="60925" rIns="121875" bIns="60925" anchor="ctr" anchorCtr="0">
              <a:noAutofit/>
            </a:bodyPr>
            <a:lstStyle/>
            <a:p>
              <a:pPr marL="0" marR="0" lvl="0" indent="0" algn="ctr" rtl="0">
                <a:spcBef>
                  <a:spcPts val="0"/>
                </a:spcBef>
                <a:spcAft>
                  <a:spcPts val="1000"/>
                </a:spcAft>
                <a:buNone/>
              </a:pPr>
              <a:r>
                <a:rPr lang="pt-BR" sz="2400" b="1">
                  <a:solidFill>
                    <a:srgbClr val="EFEFEF"/>
                  </a:solidFill>
                  <a:latin typeface="Salesforce Sans"/>
                  <a:ea typeface="Salesforce Sans"/>
                  <a:cs typeface="Salesforce Sans"/>
                  <a:sym typeface="Salesforce Sans"/>
                </a:rPr>
                <a:t>Obrigatório: MFA</a:t>
              </a:r>
            </a:p>
            <a:p>
              <a:pPr marL="0" marR="0" lvl="0" indent="0" algn="ctr" rtl="0">
                <a:spcBef>
                  <a:spcPts val="0"/>
                </a:spcBef>
                <a:spcAft>
                  <a:spcPts val="0"/>
                </a:spcAft>
                <a:buNone/>
              </a:pPr>
              <a:r>
                <a:rPr lang="pt-BR" sz="1600" b="1">
                  <a:solidFill>
                    <a:srgbClr val="EFEFEF"/>
                  </a:solidFill>
                  <a:latin typeface="Salesforce Sans"/>
                  <a:ea typeface="Salesforce Sans"/>
                  <a:cs typeface="Salesforce Sans"/>
                  <a:sym typeface="Salesforce Sans"/>
                </a:rPr>
                <a:t>Experiência mais fácil para o usuário: MFA e SSO</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3"/>
        <p:cNvGrpSpPr/>
        <p:nvPr/>
      </p:nvGrpSpPr>
      <p:grpSpPr>
        <a:xfrm>
          <a:off x="0" y="0"/>
          <a:ext cx="0" cy="0"/>
          <a:chOff x="0" y="0"/>
          <a:chExt cx="0" cy="0"/>
        </a:xfrm>
      </p:grpSpPr>
      <p:sp>
        <p:nvSpPr>
          <p:cNvPr id="1234" name="Google Shape;1234;p166"/>
          <p:cNvSpPr/>
          <p:nvPr/>
        </p:nvSpPr>
        <p:spPr>
          <a:xfrm>
            <a:off x="10975974" y="413433"/>
            <a:ext cx="706500" cy="6693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35" name="Google Shape;1235;p166"/>
          <p:cNvSpPr txBox="1">
            <a:spLocks noGrp="1"/>
          </p:cNvSpPr>
          <p:nvPr>
            <p:ph type="title"/>
          </p:nvPr>
        </p:nvSpPr>
        <p:spPr>
          <a:xfrm>
            <a:off x="428740" y="149225"/>
            <a:ext cx="980883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pt-BR" dirty="0"/>
              <a:t>Nuvens que atualmente oferecem suporte à MFA</a:t>
            </a:r>
          </a:p>
        </p:txBody>
      </p:sp>
      <p:grpSp>
        <p:nvGrpSpPr>
          <p:cNvPr id="1236" name="Google Shape;1236;p166"/>
          <p:cNvGrpSpPr/>
          <p:nvPr/>
        </p:nvGrpSpPr>
        <p:grpSpPr>
          <a:xfrm>
            <a:off x="7498599" y="346407"/>
            <a:ext cx="4526863" cy="1406196"/>
            <a:chOff x="-1357164" y="0"/>
            <a:chExt cx="6862003" cy="2223586"/>
          </a:xfrm>
        </p:grpSpPr>
        <p:grpSp>
          <p:nvGrpSpPr>
            <p:cNvPr id="1237" name="Google Shape;1237;p166"/>
            <p:cNvGrpSpPr/>
            <p:nvPr/>
          </p:nvGrpSpPr>
          <p:grpSpPr>
            <a:xfrm flipH="1">
              <a:off x="-1357164" y="852441"/>
              <a:ext cx="4552602" cy="964948"/>
              <a:chOff x="-108" y="0"/>
              <a:chExt cx="4552602" cy="964948"/>
            </a:xfrm>
          </p:grpSpPr>
          <p:cxnSp>
            <p:nvCxnSpPr>
              <p:cNvPr id="1238" name="Google Shape;1238;p166"/>
              <p:cNvCxnSpPr/>
              <p:nvPr/>
            </p:nvCxnSpPr>
            <p:spPr>
              <a:xfrm rot="10800000">
                <a:off x="-108" y="458782"/>
                <a:ext cx="987300" cy="0"/>
              </a:xfrm>
              <a:prstGeom prst="straightConnector1">
                <a:avLst/>
              </a:prstGeom>
              <a:noFill/>
              <a:ln w="38100" cap="flat" cmpd="sng">
                <a:solidFill>
                  <a:srgbClr val="DFF2F7"/>
                </a:solidFill>
                <a:prstDash val="solid"/>
                <a:miter lim="400000"/>
                <a:headEnd type="none" w="sm" len="sm"/>
                <a:tailEnd type="none" w="sm" len="sm"/>
              </a:ln>
              <a:effectLst>
                <a:outerShdw blurRad="57150" dist="19050" dir="5400000" algn="bl" rotWithShape="0">
                  <a:srgbClr val="000000">
                    <a:alpha val="50000"/>
                  </a:srgbClr>
                </a:outerShdw>
              </a:effectLst>
            </p:spPr>
          </p:cxnSp>
          <p:sp>
            <p:nvSpPr>
              <p:cNvPr id="1239" name="Google Shape;1239;p166"/>
              <p:cNvSpPr/>
              <p:nvPr/>
            </p:nvSpPr>
            <p:spPr>
              <a:xfrm flipH="1">
                <a:off x="400650" y="0"/>
                <a:ext cx="4151844" cy="964948"/>
              </a:xfrm>
              <a:custGeom>
                <a:avLst/>
                <a:gdLst/>
                <a:ahLst/>
                <a:cxnLst/>
                <a:rect l="l" t="t" r="r" b="b"/>
                <a:pathLst>
                  <a:path w="21600" h="21533" extrusionOk="0">
                    <a:moveTo>
                      <a:pt x="0" y="0"/>
                    </a:moveTo>
                    <a:cubicBezTo>
                      <a:pt x="3291" y="776"/>
                      <a:pt x="6592" y="1125"/>
                      <a:pt x="9894" y="1047"/>
                    </a:cubicBezTo>
                    <a:cubicBezTo>
                      <a:pt x="12591" y="983"/>
                      <a:pt x="15286" y="634"/>
                      <a:pt x="17974" y="0"/>
                    </a:cubicBezTo>
                    <a:lnTo>
                      <a:pt x="21600" y="10237"/>
                    </a:lnTo>
                    <a:lnTo>
                      <a:pt x="17974" y="20475"/>
                    </a:lnTo>
                    <a:cubicBezTo>
                      <a:pt x="15286" y="21109"/>
                      <a:pt x="12591" y="21458"/>
                      <a:pt x="9894" y="21522"/>
                    </a:cubicBezTo>
                    <a:cubicBezTo>
                      <a:pt x="6592" y="21600"/>
                      <a:pt x="3291" y="21251"/>
                      <a:pt x="0" y="20475"/>
                    </a:cubicBezTo>
                    <a:lnTo>
                      <a:pt x="3626" y="10237"/>
                    </a:lnTo>
                    <a:lnTo>
                      <a:pt x="0" y="0"/>
                    </a:lnTo>
                    <a:close/>
                  </a:path>
                </a:pathLst>
              </a:custGeom>
              <a:solidFill>
                <a:srgbClr val="205CA0"/>
              </a:solidFill>
              <a:ln>
                <a:noFill/>
              </a:ln>
              <a:effectLst>
                <a:outerShdw blurRad="57150" dist="19050" dir="5400000" algn="bl" rotWithShape="0">
                  <a:srgbClr val="000000">
                    <a:alpha val="50000"/>
                  </a:srgbClr>
                </a:outerShdw>
              </a:effectLst>
            </p:spPr>
            <p:txBody>
              <a:bodyPr spcFirstLastPara="1" wrap="square" lIns="76175" tIns="76175" rIns="76175" bIns="76175" anchor="ctr" anchorCtr="0">
                <a:noAutofit/>
              </a:bodyPr>
              <a:lstStyle/>
              <a:p>
                <a:pPr marL="0" marR="0" lvl="0" indent="0" algn="ctr" rtl="0">
                  <a:spcBef>
                    <a:spcPts val="0"/>
                  </a:spcBef>
                  <a:spcAft>
                    <a:spcPts val="0"/>
                  </a:spcAft>
                  <a:buClr>
                    <a:srgbClr val="434448"/>
                  </a:buClr>
                  <a:buSzPts val="1900"/>
                  <a:buFont typeface="Salesforce Sans"/>
                  <a:buNone/>
                </a:pPr>
                <a:endParaRPr sz="1900">
                  <a:solidFill>
                    <a:srgbClr val="205CA0"/>
                  </a:solidFill>
                  <a:latin typeface="Salesforce Sans"/>
                  <a:ea typeface="Salesforce Sans"/>
                  <a:cs typeface="Salesforce Sans"/>
                  <a:sym typeface="Salesforce Sans"/>
                </a:endParaRPr>
              </a:p>
            </p:txBody>
          </p:sp>
        </p:grpSp>
        <p:pic>
          <p:nvPicPr>
            <p:cNvPr id="1240" name="Google Shape;1240;p166" descr="Image"/>
            <p:cNvPicPr preferRelativeResize="0"/>
            <p:nvPr/>
          </p:nvPicPr>
          <p:blipFill rotWithShape="1">
            <a:blip r:embed="rId3">
              <a:alphaModFix/>
            </a:blip>
            <a:srcRect/>
            <a:stretch/>
          </p:blipFill>
          <p:spPr>
            <a:xfrm flipH="1">
              <a:off x="3054784" y="0"/>
              <a:ext cx="2450055" cy="2223586"/>
            </a:xfrm>
            <a:prstGeom prst="rect">
              <a:avLst/>
            </a:prstGeom>
            <a:noFill/>
            <a:ln>
              <a:noFill/>
            </a:ln>
            <a:effectLst>
              <a:outerShdw blurRad="57150" dist="19050" dir="5400000" algn="bl" rotWithShape="0">
                <a:srgbClr val="000000">
                  <a:alpha val="50000"/>
                </a:srgbClr>
              </a:outerShdw>
            </a:effectLst>
          </p:spPr>
        </p:pic>
      </p:grpSp>
      <p:sp>
        <p:nvSpPr>
          <p:cNvPr id="1241" name="Google Shape;1241;p166"/>
          <p:cNvSpPr txBox="1"/>
          <p:nvPr/>
        </p:nvSpPr>
        <p:spPr>
          <a:xfrm>
            <a:off x="7919571" y="977233"/>
            <a:ext cx="2098800" cy="4401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900"/>
              <a:buFont typeface="Salesforce Sans"/>
              <a:buNone/>
            </a:pPr>
            <a:r>
              <a:rPr lang="pt-BR" sz="1900" dirty="0">
                <a:solidFill>
                  <a:srgbClr val="FFFFFF"/>
                </a:solidFill>
                <a:latin typeface="Salesforce Sans"/>
                <a:ea typeface="Salesforce Sans"/>
                <a:cs typeface="Salesforce Sans"/>
                <a:sym typeface="Salesforce Sans"/>
              </a:rPr>
              <a:t>A partir de </a:t>
            </a:r>
            <a:br>
              <a:rPr lang="pt-BR" sz="1900" dirty="0">
                <a:solidFill>
                  <a:srgbClr val="FFFFFF"/>
                </a:solidFill>
                <a:latin typeface="Salesforce Sans"/>
                <a:ea typeface="Salesforce Sans"/>
                <a:cs typeface="Salesforce Sans"/>
                <a:sym typeface="Salesforce Sans"/>
              </a:rPr>
            </a:br>
            <a:r>
              <a:rPr lang="pt-BR" sz="1900" dirty="0">
                <a:solidFill>
                  <a:srgbClr val="FFFFFF"/>
                </a:solidFill>
                <a:latin typeface="Salesforce Sans"/>
                <a:ea typeface="Salesforce Sans"/>
                <a:cs typeface="Salesforce Sans"/>
                <a:sym typeface="Salesforce Sans"/>
              </a:rPr>
              <a:t>Spring '21</a:t>
            </a:r>
          </a:p>
        </p:txBody>
      </p:sp>
      <p:pic>
        <p:nvPicPr>
          <p:cNvPr id="1242" name="Google Shape;1242;p166"/>
          <p:cNvPicPr preferRelativeResize="0"/>
          <p:nvPr/>
        </p:nvPicPr>
        <p:blipFill rotWithShape="1">
          <a:blip r:embed="rId4">
            <a:alphaModFix/>
          </a:blip>
          <a:srcRect/>
          <a:stretch/>
        </p:blipFill>
        <p:spPr>
          <a:xfrm>
            <a:off x="3599125" y="4790157"/>
            <a:ext cx="365665" cy="365665"/>
          </a:xfrm>
          <a:prstGeom prst="rect">
            <a:avLst/>
          </a:prstGeom>
          <a:noFill/>
          <a:ln>
            <a:noFill/>
          </a:ln>
        </p:spPr>
      </p:pic>
      <p:sp>
        <p:nvSpPr>
          <p:cNvPr id="1243" name="Google Shape;1243;p166"/>
          <p:cNvSpPr txBox="1"/>
          <p:nvPr/>
        </p:nvSpPr>
        <p:spPr>
          <a:xfrm>
            <a:off x="3964781" y="488709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B2B Commerce</a:t>
            </a:r>
          </a:p>
        </p:txBody>
      </p:sp>
      <p:sp>
        <p:nvSpPr>
          <p:cNvPr id="1244" name="Google Shape;1244;p166"/>
          <p:cNvSpPr txBox="1"/>
          <p:nvPr/>
        </p:nvSpPr>
        <p:spPr>
          <a:xfrm>
            <a:off x="1541470" y="3600763"/>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Experience Cloud</a:t>
            </a:r>
          </a:p>
        </p:txBody>
      </p:sp>
      <p:pic>
        <p:nvPicPr>
          <p:cNvPr id="1245" name="Google Shape;1245;p166"/>
          <p:cNvPicPr preferRelativeResize="0"/>
          <p:nvPr/>
        </p:nvPicPr>
        <p:blipFill rotWithShape="1">
          <a:blip r:embed="rId5">
            <a:alphaModFix/>
          </a:blip>
          <a:srcRect/>
          <a:stretch/>
        </p:blipFill>
        <p:spPr>
          <a:xfrm>
            <a:off x="1175810" y="3509254"/>
            <a:ext cx="365665" cy="365665"/>
          </a:xfrm>
          <a:prstGeom prst="rect">
            <a:avLst/>
          </a:prstGeom>
          <a:noFill/>
          <a:ln>
            <a:noFill/>
          </a:ln>
        </p:spPr>
      </p:pic>
      <p:sp>
        <p:nvSpPr>
          <p:cNvPr id="1246" name="Google Shape;1246;p166"/>
          <p:cNvSpPr txBox="1"/>
          <p:nvPr/>
        </p:nvSpPr>
        <p:spPr>
          <a:xfrm>
            <a:off x="6595656" y="2841398"/>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Datorama</a:t>
            </a:r>
          </a:p>
        </p:txBody>
      </p:sp>
      <p:pic>
        <p:nvPicPr>
          <p:cNvPr id="1247" name="Google Shape;1247;p166"/>
          <p:cNvPicPr preferRelativeResize="0"/>
          <p:nvPr/>
        </p:nvPicPr>
        <p:blipFill rotWithShape="1">
          <a:blip r:embed="rId6">
            <a:alphaModFix/>
          </a:blip>
          <a:srcRect/>
          <a:stretch/>
        </p:blipFill>
        <p:spPr>
          <a:xfrm>
            <a:off x="6229991" y="2749915"/>
            <a:ext cx="365665" cy="365665"/>
          </a:xfrm>
          <a:prstGeom prst="rect">
            <a:avLst/>
          </a:prstGeom>
          <a:noFill/>
          <a:ln>
            <a:noFill/>
          </a:ln>
        </p:spPr>
      </p:pic>
      <p:sp>
        <p:nvSpPr>
          <p:cNvPr id="1248" name="Google Shape;1248;p166"/>
          <p:cNvSpPr txBox="1"/>
          <p:nvPr/>
        </p:nvSpPr>
        <p:spPr>
          <a:xfrm>
            <a:off x="6595656" y="3239632"/>
            <a:ext cx="18651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Email, Mobile e Journeys</a:t>
            </a:r>
          </a:p>
        </p:txBody>
      </p:sp>
      <p:pic>
        <p:nvPicPr>
          <p:cNvPr id="1249" name="Google Shape;1249;p166"/>
          <p:cNvPicPr preferRelativeResize="0"/>
          <p:nvPr/>
        </p:nvPicPr>
        <p:blipFill rotWithShape="1">
          <a:blip r:embed="rId6">
            <a:alphaModFix/>
          </a:blip>
          <a:srcRect/>
          <a:stretch/>
        </p:blipFill>
        <p:spPr>
          <a:xfrm>
            <a:off x="6229991" y="3237595"/>
            <a:ext cx="365665" cy="365665"/>
          </a:xfrm>
          <a:prstGeom prst="rect">
            <a:avLst/>
          </a:prstGeom>
          <a:noFill/>
          <a:ln>
            <a:noFill/>
          </a:ln>
        </p:spPr>
      </p:pic>
      <p:sp>
        <p:nvSpPr>
          <p:cNvPr id="1250" name="Google Shape;1250;p166"/>
          <p:cNvSpPr txBox="1"/>
          <p:nvPr/>
        </p:nvSpPr>
        <p:spPr>
          <a:xfrm>
            <a:off x="6599718" y="3816745"/>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Pardot</a:t>
            </a:r>
          </a:p>
        </p:txBody>
      </p:sp>
      <p:pic>
        <p:nvPicPr>
          <p:cNvPr id="1251" name="Google Shape;1251;p166"/>
          <p:cNvPicPr preferRelativeResize="0"/>
          <p:nvPr/>
        </p:nvPicPr>
        <p:blipFill rotWithShape="1">
          <a:blip r:embed="rId6">
            <a:alphaModFix/>
          </a:blip>
          <a:srcRect/>
          <a:stretch/>
        </p:blipFill>
        <p:spPr>
          <a:xfrm>
            <a:off x="6234054" y="3725275"/>
            <a:ext cx="365665" cy="365665"/>
          </a:xfrm>
          <a:prstGeom prst="rect">
            <a:avLst/>
          </a:prstGeom>
          <a:noFill/>
          <a:ln>
            <a:noFill/>
          </a:ln>
        </p:spPr>
      </p:pic>
      <p:sp>
        <p:nvSpPr>
          <p:cNvPr id="1252" name="Google Shape;1252;p166"/>
          <p:cNvSpPr txBox="1"/>
          <p:nvPr/>
        </p:nvSpPr>
        <p:spPr>
          <a:xfrm>
            <a:off x="1535787" y="19751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Sales Cloud</a:t>
            </a:r>
          </a:p>
        </p:txBody>
      </p:sp>
      <p:pic>
        <p:nvPicPr>
          <p:cNvPr id="1253" name="Google Shape;1253;p166"/>
          <p:cNvPicPr preferRelativeResize="0"/>
          <p:nvPr/>
        </p:nvPicPr>
        <p:blipFill rotWithShape="1">
          <a:blip r:embed="rId7">
            <a:alphaModFix/>
          </a:blip>
          <a:srcRect/>
          <a:stretch/>
        </p:blipFill>
        <p:spPr>
          <a:xfrm>
            <a:off x="1170127" y="1877568"/>
            <a:ext cx="365665" cy="365665"/>
          </a:xfrm>
          <a:prstGeom prst="rect">
            <a:avLst/>
          </a:prstGeom>
          <a:noFill/>
          <a:ln>
            <a:noFill/>
          </a:ln>
        </p:spPr>
      </p:pic>
      <p:sp>
        <p:nvSpPr>
          <p:cNvPr id="1254" name="Google Shape;1254;p166"/>
          <p:cNvSpPr txBox="1"/>
          <p:nvPr/>
        </p:nvSpPr>
        <p:spPr>
          <a:xfrm>
            <a:off x="1533465" y="2519519"/>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Service Cloud</a:t>
            </a:r>
          </a:p>
        </p:txBody>
      </p:sp>
      <p:pic>
        <p:nvPicPr>
          <p:cNvPr id="1255" name="Google Shape;1255;p166"/>
          <p:cNvPicPr preferRelativeResize="0"/>
          <p:nvPr/>
        </p:nvPicPr>
        <p:blipFill rotWithShape="1">
          <a:blip r:embed="rId8">
            <a:alphaModFix/>
          </a:blip>
          <a:srcRect/>
          <a:stretch/>
        </p:blipFill>
        <p:spPr>
          <a:xfrm>
            <a:off x="1167805" y="2421998"/>
            <a:ext cx="365665" cy="365665"/>
          </a:xfrm>
          <a:prstGeom prst="rect">
            <a:avLst/>
          </a:prstGeom>
          <a:noFill/>
          <a:ln>
            <a:noFill/>
          </a:ln>
        </p:spPr>
      </p:pic>
      <p:sp>
        <p:nvSpPr>
          <p:cNvPr id="1256" name="Google Shape;1256;p166"/>
          <p:cNvSpPr txBox="1"/>
          <p:nvPr/>
        </p:nvSpPr>
        <p:spPr>
          <a:xfrm>
            <a:off x="1528831" y="305181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Analytics Cloud</a:t>
            </a:r>
          </a:p>
        </p:txBody>
      </p:sp>
      <p:pic>
        <p:nvPicPr>
          <p:cNvPr id="1257" name="Google Shape;1257;p166"/>
          <p:cNvPicPr preferRelativeResize="0"/>
          <p:nvPr/>
        </p:nvPicPr>
        <p:blipFill rotWithShape="1">
          <a:blip r:embed="rId9">
            <a:alphaModFix/>
          </a:blip>
          <a:srcRect/>
          <a:stretch/>
        </p:blipFill>
        <p:spPr>
          <a:xfrm>
            <a:off x="1163171" y="2966428"/>
            <a:ext cx="365665" cy="365665"/>
          </a:xfrm>
          <a:prstGeom prst="rect">
            <a:avLst/>
          </a:prstGeom>
          <a:noFill/>
          <a:ln>
            <a:noFill/>
          </a:ln>
        </p:spPr>
      </p:pic>
      <p:sp>
        <p:nvSpPr>
          <p:cNvPr id="1258" name="Google Shape;1258;p166"/>
          <p:cNvSpPr txBox="1"/>
          <p:nvPr/>
        </p:nvSpPr>
        <p:spPr>
          <a:xfrm>
            <a:off x="6595656" y="2354672"/>
            <a:ext cx="1557900" cy="181200"/>
          </a:xfrm>
          <a:prstGeom prst="rect">
            <a:avLst/>
          </a:prstGeom>
          <a:noFill/>
          <a:ln>
            <a:noFill/>
          </a:ln>
        </p:spPr>
        <p:txBody>
          <a:bodyPr spcFirstLastPara="1" wrap="square" lIns="146275"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Audience Studio</a:t>
            </a:r>
          </a:p>
        </p:txBody>
      </p:sp>
      <p:pic>
        <p:nvPicPr>
          <p:cNvPr id="1259" name="Google Shape;1259;p166"/>
          <p:cNvPicPr preferRelativeResize="0"/>
          <p:nvPr/>
        </p:nvPicPr>
        <p:blipFill rotWithShape="1">
          <a:blip r:embed="rId6">
            <a:alphaModFix/>
          </a:blip>
          <a:srcRect/>
          <a:stretch/>
        </p:blipFill>
        <p:spPr>
          <a:xfrm>
            <a:off x="6230010" y="2262235"/>
            <a:ext cx="365665" cy="365665"/>
          </a:xfrm>
          <a:prstGeom prst="rect">
            <a:avLst/>
          </a:prstGeom>
          <a:noFill/>
          <a:ln>
            <a:noFill/>
          </a:ln>
        </p:spPr>
      </p:pic>
      <p:sp>
        <p:nvSpPr>
          <p:cNvPr id="1260" name="Google Shape;1260;p166"/>
          <p:cNvSpPr txBox="1"/>
          <p:nvPr/>
        </p:nvSpPr>
        <p:spPr>
          <a:xfrm>
            <a:off x="1535792" y="4732845"/>
            <a:ext cx="20988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Salesforce Essentials</a:t>
            </a:r>
          </a:p>
        </p:txBody>
      </p:sp>
      <p:pic>
        <p:nvPicPr>
          <p:cNvPr id="1261" name="Google Shape;1261;p166"/>
          <p:cNvPicPr preferRelativeResize="0"/>
          <p:nvPr/>
        </p:nvPicPr>
        <p:blipFill rotWithShape="1">
          <a:blip r:embed="rId10">
            <a:alphaModFix/>
          </a:blip>
          <a:srcRect/>
          <a:stretch/>
        </p:blipFill>
        <p:spPr>
          <a:xfrm>
            <a:off x="1170127" y="4630709"/>
            <a:ext cx="365665" cy="365665"/>
          </a:xfrm>
          <a:prstGeom prst="rect">
            <a:avLst/>
          </a:prstGeom>
          <a:noFill/>
          <a:ln>
            <a:noFill/>
          </a:ln>
        </p:spPr>
      </p:pic>
      <p:sp>
        <p:nvSpPr>
          <p:cNvPr id="1262" name="Google Shape;1262;p166"/>
          <p:cNvSpPr txBox="1"/>
          <p:nvPr/>
        </p:nvSpPr>
        <p:spPr>
          <a:xfrm>
            <a:off x="1535798" y="5221363"/>
            <a:ext cx="14796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Salesforce Field Service</a:t>
            </a:r>
          </a:p>
        </p:txBody>
      </p:sp>
      <p:pic>
        <p:nvPicPr>
          <p:cNvPr id="1263" name="Google Shape;1263;p166"/>
          <p:cNvPicPr preferRelativeResize="0"/>
          <p:nvPr/>
        </p:nvPicPr>
        <p:blipFill rotWithShape="1">
          <a:blip r:embed="rId11">
            <a:alphaModFix/>
          </a:blip>
          <a:srcRect/>
          <a:stretch/>
        </p:blipFill>
        <p:spPr>
          <a:xfrm>
            <a:off x="1170127" y="5209171"/>
            <a:ext cx="365665" cy="365665"/>
          </a:xfrm>
          <a:prstGeom prst="rect">
            <a:avLst/>
          </a:prstGeom>
          <a:noFill/>
          <a:ln>
            <a:noFill/>
          </a:ln>
        </p:spPr>
      </p:pic>
      <p:sp>
        <p:nvSpPr>
          <p:cNvPr id="1264" name="Google Shape;1264;p166"/>
          <p:cNvSpPr txBox="1"/>
          <p:nvPr/>
        </p:nvSpPr>
        <p:spPr>
          <a:xfrm>
            <a:off x="9179659" y="1877568"/>
            <a:ext cx="1865100" cy="2439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pt-BR" sz="1300" b="1">
                <a:solidFill>
                  <a:schemeClr val="dk1"/>
                </a:solidFill>
                <a:latin typeface="Salesforce Sans"/>
                <a:ea typeface="Salesforce Sans"/>
                <a:cs typeface="Salesforce Sans"/>
                <a:sym typeface="Salesforce Sans"/>
              </a:rPr>
              <a:t>Produtos do setor</a:t>
            </a:r>
          </a:p>
        </p:txBody>
      </p:sp>
      <p:sp>
        <p:nvSpPr>
          <p:cNvPr id="1265" name="Google Shape;1265;p166"/>
          <p:cNvSpPr txBox="1"/>
          <p:nvPr/>
        </p:nvSpPr>
        <p:spPr>
          <a:xfrm>
            <a:off x="3544791" y="4412205"/>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pt-BR" sz="1300" b="1">
                <a:solidFill>
                  <a:schemeClr val="dk1"/>
                </a:solidFill>
                <a:latin typeface="Salesforce Sans"/>
                <a:ea typeface="Salesforce Sans"/>
                <a:cs typeface="Salesforce Sans"/>
                <a:sym typeface="Salesforce Sans"/>
              </a:rPr>
              <a:t>Commerce Cloud</a:t>
            </a:r>
          </a:p>
        </p:txBody>
      </p:sp>
      <p:pic>
        <p:nvPicPr>
          <p:cNvPr id="1266" name="Google Shape;1266;p166"/>
          <p:cNvPicPr preferRelativeResize="0"/>
          <p:nvPr/>
        </p:nvPicPr>
        <p:blipFill rotWithShape="1">
          <a:blip r:embed="rId4">
            <a:alphaModFix/>
          </a:blip>
          <a:srcRect/>
          <a:stretch/>
        </p:blipFill>
        <p:spPr>
          <a:xfrm>
            <a:off x="3599125" y="5277837"/>
            <a:ext cx="365665" cy="365665"/>
          </a:xfrm>
          <a:prstGeom prst="rect">
            <a:avLst/>
          </a:prstGeom>
          <a:noFill/>
          <a:ln>
            <a:noFill/>
          </a:ln>
        </p:spPr>
      </p:pic>
      <p:sp>
        <p:nvSpPr>
          <p:cNvPr id="1267" name="Google Shape;1267;p166"/>
          <p:cNvSpPr txBox="1"/>
          <p:nvPr/>
        </p:nvSpPr>
        <p:spPr>
          <a:xfrm>
            <a:off x="3964771" y="53773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B2C Commerce</a:t>
            </a:r>
          </a:p>
        </p:txBody>
      </p:sp>
      <p:sp>
        <p:nvSpPr>
          <p:cNvPr id="1268" name="Google Shape;1268;p166"/>
          <p:cNvSpPr txBox="1"/>
          <p:nvPr/>
        </p:nvSpPr>
        <p:spPr>
          <a:xfrm>
            <a:off x="6147112" y="1884283"/>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pt-BR" sz="1300" b="1">
                <a:solidFill>
                  <a:schemeClr val="dk1"/>
                </a:solidFill>
                <a:latin typeface="Salesforce Sans"/>
                <a:ea typeface="Salesforce Sans"/>
                <a:cs typeface="Salesforce Sans"/>
                <a:sym typeface="Salesforce Sans"/>
              </a:rPr>
              <a:t>Marketing Cloud</a:t>
            </a:r>
          </a:p>
        </p:txBody>
      </p:sp>
      <p:pic>
        <p:nvPicPr>
          <p:cNvPr id="1269" name="Google Shape;1269;p166"/>
          <p:cNvPicPr preferRelativeResize="0"/>
          <p:nvPr/>
        </p:nvPicPr>
        <p:blipFill rotWithShape="1">
          <a:blip r:embed="rId12">
            <a:alphaModFix/>
          </a:blip>
          <a:srcRect/>
          <a:stretch/>
        </p:blipFill>
        <p:spPr>
          <a:xfrm>
            <a:off x="3513159" y="2421997"/>
            <a:ext cx="365665" cy="365760"/>
          </a:xfrm>
          <a:prstGeom prst="rect">
            <a:avLst/>
          </a:prstGeom>
          <a:noFill/>
          <a:ln>
            <a:noFill/>
          </a:ln>
        </p:spPr>
      </p:pic>
      <p:sp>
        <p:nvSpPr>
          <p:cNvPr id="1270" name="Google Shape;1270;p166"/>
          <p:cNvSpPr txBox="1"/>
          <p:nvPr/>
        </p:nvSpPr>
        <p:spPr>
          <a:xfrm>
            <a:off x="3878824" y="2519534"/>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Plataforma</a:t>
            </a:r>
          </a:p>
        </p:txBody>
      </p:sp>
      <p:sp>
        <p:nvSpPr>
          <p:cNvPr id="1271" name="Google Shape;1271;p166"/>
          <p:cNvSpPr txBox="1"/>
          <p:nvPr/>
        </p:nvSpPr>
        <p:spPr>
          <a:xfrm>
            <a:off x="3878824" y="1975199"/>
            <a:ext cx="11157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MuleSoft</a:t>
            </a:r>
          </a:p>
        </p:txBody>
      </p:sp>
      <p:pic>
        <p:nvPicPr>
          <p:cNvPr id="1272" name="Google Shape;1272;p166"/>
          <p:cNvPicPr preferRelativeResize="0"/>
          <p:nvPr/>
        </p:nvPicPr>
        <p:blipFill rotWithShape="1">
          <a:blip r:embed="rId13">
            <a:alphaModFix/>
          </a:blip>
          <a:srcRect/>
          <a:stretch/>
        </p:blipFill>
        <p:spPr>
          <a:xfrm>
            <a:off x="3513159" y="1889855"/>
            <a:ext cx="365665" cy="365665"/>
          </a:xfrm>
          <a:prstGeom prst="rect">
            <a:avLst/>
          </a:prstGeom>
          <a:noFill/>
          <a:ln>
            <a:noFill/>
          </a:ln>
        </p:spPr>
      </p:pic>
      <p:pic>
        <p:nvPicPr>
          <p:cNvPr id="1273" name="Google Shape;1273;p166"/>
          <p:cNvPicPr preferRelativeResize="0"/>
          <p:nvPr/>
        </p:nvPicPr>
        <p:blipFill rotWithShape="1">
          <a:blip r:embed="rId14">
            <a:alphaModFix/>
          </a:blip>
          <a:srcRect/>
          <a:stretch/>
        </p:blipFill>
        <p:spPr>
          <a:xfrm>
            <a:off x="1170127" y="4073554"/>
            <a:ext cx="365665" cy="365665"/>
          </a:xfrm>
          <a:prstGeom prst="rect">
            <a:avLst/>
          </a:prstGeom>
          <a:noFill/>
          <a:ln>
            <a:noFill/>
          </a:ln>
        </p:spPr>
      </p:pic>
      <p:sp>
        <p:nvSpPr>
          <p:cNvPr id="1274" name="Google Shape;1274;p166"/>
          <p:cNvSpPr txBox="1"/>
          <p:nvPr/>
        </p:nvSpPr>
        <p:spPr>
          <a:xfrm>
            <a:off x="1535792" y="4169107"/>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Quip</a:t>
            </a:r>
          </a:p>
        </p:txBody>
      </p:sp>
      <p:sp>
        <p:nvSpPr>
          <p:cNvPr id="1275" name="Google Shape;1275;p166"/>
          <p:cNvSpPr txBox="1"/>
          <p:nvPr/>
        </p:nvSpPr>
        <p:spPr>
          <a:xfrm>
            <a:off x="9365094" y="4437888"/>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pt-BR" sz="1100">
                <a:solidFill>
                  <a:srgbClr val="59575C"/>
                </a:solidFill>
                <a:latin typeface="Salesforce Sans"/>
                <a:ea typeface="Salesforce Sans"/>
                <a:cs typeface="Salesforce Sans"/>
                <a:sym typeface="Salesforce Sans"/>
              </a:rPr>
              <a:t>Manufacturing Cloud</a:t>
            </a:r>
          </a:p>
        </p:txBody>
      </p:sp>
      <p:pic>
        <p:nvPicPr>
          <p:cNvPr id="1276" name="Google Shape;1276;p166"/>
          <p:cNvPicPr preferRelativeResize="0"/>
          <p:nvPr/>
        </p:nvPicPr>
        <p:blipFill rotWithShape="1">
          <a:blip r:embed="rId15">
            <a:alphaModFix/>
          </a:blip>
          <a:srcRect/>
          <a:stretch/>
        </p:blipFill>
        <p:spPr>
          <a:xfrm>
            <a:off x="9092863" y="4486656"/>
            <a:ext cx="243776" cy="243776"/>
          </a:xfrm>
          <a:prstGeom prst="rect">
            <a:avLst/>
          </a:prstGeom>
          <a:noFill/>
          <a:ln>
            <a:noFill/>
          </a:ln>
        </p:spPr>
      </p:pic>
      <p:sp>
        <p:nvSpPr>
          <p:cNvPr id="1277" name="Google Shape;1277;p166"/>
          <p:cNvSpPr txBox="1"/>
          <p:nvPr/>
        </p:nvSpPr>
        <p:spPr>
          <a:xfrm>
            <a:off x="9361018" y="2231136"/>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pt-BR" sz="1100">
                <a:solidFill>
                  <a:srgbClr val="59575C"/>
                </a:solidFill>
                <a:latin typeface="Salesforce Sans"/>
                <a:ea typeface="Salesforce Sans"/>
                <a:cs typeface="Salesforce Sans"/>
                <a:sym typeface="Salesforce Sans"/>
              </a:rPr>
              <a:t>Consumer Goods Cloud</a:t>
            </a:r>
          </a:p>
        </p:txBody>
      </p:sp>
      <p:pic>
        <p:nvPicPr>
          <p:cNvPr id="1278" name="Google Shape;1278;p166"/>
          <p:cNvPicPr preferRelativeResize="0"/>
          <p:nvPr/>
        </p:nvPicPr>
        <p:blipFill rotWithShape="1">
          <a:blip r:embed="rId16">
            <a:alphaModFix/>
          </a:blip>
          <a:srcRect/>
          <a:stretch/>
        </p:blipFill>
        <p:spPr>
          <a:xfrm>
            <a:off x="9117241" y="2292096"/>
            <a:ext cx="219399" cy="243776"/>
          </a:xfrm>
          <a:prstGeom prst="rect">
            <a:avLst/>
          </a:prstGeom>
          <a:noFill/>
          <a:ln>
            <a:noFill/>
          </a:ln>
        </p:spPr>
      </p:pic>
      <p:sp>
        <p:nvSpPr>
          <p:cNvPr id="1279" name="Google Shape;1279;p166"/>
          <p:cNvSpPr txBox="1"/>
          <p:nvPr/>
        </p:nvSpPr>
        <p:spPr>
          <a:xfrm>
            <a:off x="9361018" y="5348224"/>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pt-BR" sz="1100">
                <a:solidFill>
                  <a:srgbClr val="59575C"/>
                </a:solidFill>
                <a:latin typeface="Salesforce Sans"/>
                <a:ea typeface="Salesforce Sans"/>
                <a:cs typeface="Salesforce Sans"/>
                <a:sym typeface="Salesforce Sans"/>
              </a:rPr>
              <a:t>Philanthropy Cloud</a:t>
            </a:r>
          </a:p>
        </p:txBody>
      </p:sp>
      <p:pic>
        <p:nvPicPr>
          <p:cNvPr id="1280" name="Google Shape;1280;p166"/>
          <p:cNvPicPr preferRelativeResize="0"/>
          <p:nvPr/>
        </p:nvPicPr>
        <p:blipFill rotWithShape="1">
          <a:blip r:embed="rId17">
            <a:alphaModFix/>
          </a:blip>
          <a:srcRect/>
          <a:stretch/>
        </p:blipFill>
        <p:spPr>
          <a:xfrm>
            <a:off x="9117241" y="5364480"/>
            <a:ext cx="203147" cy="243776"/>
          </a:xfrm>
          <a:prstGeom prst="rect">
            <a:avLst/>
          </a:prstGeom>
          <a:noFill/>
          <a:ln>
            <a:noFill/>
          </a:ln>
        </p:spPr>
      </p:pic>
      <p:pic>
        <p:nvPicPr>
          <p:cNvPr id="1281" name="Google Shape;1281;p166"/>
          <p:cNvPicPr preferRelativeResize="0"/>
          <p:nvPr/>
        </p:nvPicPr>
        <p:blipFill rotWithShape="1">
          <a:blip r:embed="rId18">
            <a:alphaModFix/>
          </a:blip>
          <a:srcRect/>
          <a:stretch/>
        </p:blipFill>
        <p:spPr>
          <a:xfrm>
            <a:off x="9117241" y="3608832"/>
            <a:ext cx="211273" cy="243776"/>
          </a:xfrm>
          <a:prstGeom prst="rect">
            <a:avLst/>
          </a:prstGeom>
          <a:noFill/>
          <a:ln>
            <a:noFill/>
          </a:ln>
        </p:spPr>
      </p:pic>
      <p:sp>
        <p:nvSpPr>
          <p:cNvPr id="1282" name="Google Shape;1282;p166"/>
          <p:cNvSpPr txBox="1"/>
          <p:nvPr/>
        </p:nvSpPr>
        <p:spPr>
          <a:xfrm>
            <a:off x="9361018" y="3649472"/>
            <a:ext cx="1733400" cy="182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pt-BR" sz="1100">
                <a:solidFill>
                  <a:srgbClr val="59575C"/>
                </a:solidFill>
                <a:latin typeface="Salesforce Sans"/>
                <a:ea typeface="Salesforce Sans"/>
                <a:cs typeface="Salesforce Sans"/>
                <a:sym typeface="Salesforce Sans"/>
              </a:rPr>
              <a:t>Government Cloud</a:t>
            </a:r>
          </a:p>
        </p:txBody>
      </p:sp>
      <p:pic>
        <p:nvPicPr>
          <p:cNvPr id="1283" name="Google Shape;1283;p166"/>
          <p:cNvPicPr preferRelativeResize="0"/>
          <p:nvPr/>
        </p:nvPicPr>
        <p:blipFill rotWithShape="1">
          <a:blip r:embed="rId19">
            <a:alphaModFix/>
          </a:blip>
          <a:srcRect/>
          <a:stretch/>
        </p:blipFill>
        <p:spPr>
          <a:xfrm>
            <a:off x="9117241" y="3169981"/>
            <a:ext cx="227524" cy="243840"/>
          </a:xfrm>
          <a:prstGeom prst="rect">
            <a:avLst/>
          </a:prstGeom>
          <a:noFill/>
          <a:ln>
            <a:noFill/>
          </a:ln>
        </p:spPr>
      </p:pic>
      <p:sp>
        <p:nvSpPr>
          <p:cNvPr id="1284" name="Google Shape;1284;p166"/>
          <p:cNvSpPr txBox="1"/>
          <p:nvPr/>
        </p:nvSpPr>
        <p:spPr>
          <a:xfrm>
            <a:off x="9361018" y="3108960"/>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pt-BR" sz="1100">
                <a:solidFill>
                  <a:srgbClr val="59575C"/>
                </a:solidFill>
                <a:latin typeface="Salesforce Sans"/>
                <a:ea typeface="Salesforce Sans"/>
                <a:cs typeface="Salesforce Sans"/>
                <a:sym typeface="Salesforce Sans"/>
              </a:rPr>
              <a:t>Financial Services Cloud</a:t>
            </a:r>
          </a:p>
        </p:txBody>
      </p:sp>
      <p:pic>
        <p:nvPicPr>
          <p:cNvPr id="1285" name="Google Shape;1285;p166"/>
          <p:cNvPicPr preferRelativeResize="0"/>
          <p:nvPr/>
        </p:nvPicPr>
        <p:blipFill rotWithShape="1">
          <a:blip r:embed="rId20">
            <a:alphaModFix/>
          </a:blip>
          <a:srcRect/>
          <a:stretch/>
        </p:blipFill>
        <p:spPr>
          <a:xfrm>
            <a:off x="9080675" y="4047744"/>
            <a:ext cx="284406" cy="243776"/>
          </a:xfrm>
          <a:prstGeom prst="rect">
            <a:avLst/>
          </a:prstGeom>
          <a:noFill/>
          <a:ln>
            <a:noFill/>
          </a:ln>
        </p:spPr>
      </p:pic>
      <p:sp>
        <p:nvSpPr>
          <p:cNvPr id="1286" name="Google Shape;1286;p166"/>
          <p:cNvSpPr txBox="1"/>
          <p:nvPr/>
        </p:nvSpPr>
        <p:spPr>
          <a:xfrm>
            <a:off x="9361018" y="4084320"/>
            <a:ext cx="1392300" cy="182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pt-BR" sz="1100">
                <a:solidFill>
                  <a:srgbClr val="59575C"/>
                </a:solidFill>
                <a:latin typeface="Salesforce Sans"/>
                <a:ea typeface="Salesforce Sans"/>
                <a:cs typeface="Salesforce Sans"/>
                <a:sym typeface="Salesforce Sans"/>
              </a:rPr>
              <a:t>Health Cloud</a:t>
            </a:r>
          </a:p>
        </p:txBody>
      </p:sp>
      <p:sp>
        <p:nvSpPr>
          <p:cNvPr id="1287" name="Google Shape;1287;p166"/>
          <p:cNvSpPr txBox="1"/>
          <p:nvPr/>
        </p:nvSpPr>
        <p:spPr>
          <a:xfrm>
            <a:off x="9361018" y="4909312"/>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pt-BR" sz="1100">
                <a:solidFill>
                  <a:srgbClr val="59575C"/>
                </a:solidFill>
                <a:latin typeface="Salesforce Sans"/>
                <a:ea typeface="Salesforce Sans"/>
                <a:cs typeface="Salesforce Sans"/>
                <a:sym typeface="Salesforce Sans"/>
              </a:rPr>
              <a:t>Nonprofit Cloud</a:t>
            </a:r>
          </a:p>
        </p:txBody>
      </p:sp>
      <p:pic>
        <p:nvPicPr>
          <p:cNvPr id="1288" name="Google Shape;1288;p166"/>
          <p:cNvPicPr preferRelativeResize="0"/>
          <p:nvPr/>
        </p:nvPicPr>
        <p:blipFill rotWithShape="1">
          <a:blip r:embed="rId17">
            <a:alphaModFix/>
          </a:blip>
          <a:srcRect/>
          <a:stretch/>
        </p:blipFill>
        <p:spPr>
          <a:xfrm>
            <a:off x="9117241" y="4925568"/>
            <a:ext cx="203147" cy="243776"/>
          </a:xfrm>
          <a:prstGeom prst="rect">
            <a:avLst/>
          </a:prstGeom>
          <a:noFill/>
          <a:ln>
            <a:noFill/>
          </a:ln>
        </p:spPr>
      </p:pic>
      <p:sp>
        <p:nvSpPr>
          <p:cNvPr id="1289" name="Google Shape;1289;p166"/>
          <p:cNvSpPr txBox="1"/>
          <p:nvPr/>
        </p:nvSpPr>
        <p:spPr>
          <a:xfrm>
            <a:off x="9361018" y="2670048"/>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pt-BR" sz="1100">
                <a:solidFill>
                  <a:srgbClr val="59575C"/>
                </a:solidFill>
                <a:latin typeface="Salesforce Sans"/>
                <a:ea typeface="Salesforce Sans"/>
                <a:cs typeface="Salesforce Sans"/>
                <a:sym typeface="Salesforce Sans"/>
              </a:rPr>
              <a:t>Education Cloud</a:t>
            </a:r>
          </a:p>
        </p:txBody>
      </p:sp>
      <p:pic>
        <p:nvPicPr>
          <p:cNvPr id="1290" name="Google Shape;1290;p166"/>
          <p:cNvPicPr preferRelativeResize="0"/>
          <p:nvPr/>
        </p:nvPicPr>
        <p:blipFill rotWithShape="1">
          <a:blip r:embed="rId17">
            <a:alphaModFix/>
          </a:blip>
          <a:srcRect/>
          <a:stretch/>
        </p:blipFill>
        <p:spPr>
          <a:xfrm>
            <a:off x="9117241" y="2731008"/>
            <a:ext cx="203147" cy="243776"/>
          </a:xfrm>
          <a:prstGeom prst="rect">
            <a:avLst/>
          </a:prstGeom>
          <a:noFill/>
          <a:ln>
            <a:noFill/>
          </a:ln>
        </p:spPr>
      </p:pic>
      <p:pic>
        <p:nvPicPr>
          <p:cNvPr id="2050" name="Picture 2">
            <a:extLst>
              <a:ext uri="{FF2B5EF4-FFF2-40B4-BE49-F238E27FC236}">
                <a16:creationId xmlns:a16="http://schemas.microsoft.com/office/drawing/2014/main" id="{E0913E4E-B41F-0D41-89B4-BF6DA48BE29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513159" y="293958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60" name="Google Shape;1270;p166">
            <a:extLst>
              <a:ext uri="{FF2B5EF4-FFF2-40B4-BE49-F238E27FC236}">
                <a16:creationId xmlns:a16="http://schemas.microsoft.com/office/drawing/2014/main" id="{2AC3359F-644C-4549-8809-F6060A2D9D41}"/>
              </a:ext>
            </a:extLst>
          </p:cNvPr>
          <p:cNvSpPr txBox="1"/>
          <p:nvPr/>
        </p:nvSpPr>
        <p:spPr>
          <a:xfrm>
            <a:off x="3867270" y="3051771"/>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Heroku</a:t>
            </a:r>
          </a:p>
        </p:txBody>
      </p:sp>
      <p:sp>
        <p:nvSpPr>
          <p:cNvPr id="61" name="Google Shape;1250;p166">
            <a:extLst>
              <a:ext uri="{FF2B5EF4-FFF2-40B4-BE49-F238E27FC236}">
                <a16:creationId xmlns:a16="http://schemas.microsoft.com/office/drawing/2014/main" id="{81FD4E4A-D0B8-4C48-867A-91F4D8701B0A}"/>
              </a:ext>
            </a:extLst>
          </p:cNvPr>
          <p:cNvSpPr txBox="1"/>
          <p:nvPr/>
        </p:nvSpPr>
        <p:spPr>
          <a:xfrm>
            <a:off x="6603869" y="4314100"/>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pt-BR" sz="1200">
                <a:solidFill>
                  <a:schemeClr val="accent2"/>
                </a:solidFill>
                <a:latin typeface="Salesforce Sans"/>
                <a:ea typeface="Salesforce Sans"/>
                <a:cs typeface="Salesforce Sans"/>
                <a:sym typeface="Salesforce Sans"/>
              </a:rPr>
              <a:t>Social Studio</a:t>
            </a:r>
          </a:p>
        </p:txBody>
      </p:sp>
      <p:pic>
        <p:nvPicPr>
          <p:cNvPr id="62" name="Google Shape;1251;p166">
            <a:extLst>
              <a:ext uri="{FF2B5EF4-FFF2-40B4-BE49-F238E27FC236}">
                <a16:creationId xmlns:a16="http://schemas.microsoft.com/office/drawing/2014/main" id="{A7B1666E-02E1-8848-A9DB-06C81D42C7A4}"/>
              </a:ext>
            </a:extLst>
          </p:cNvPr>
          <p:cNvPicPr preferRelativeResize="0"/>
          <p:nvPr/>
        </p:nvPicPr>
        <p:blipFill rotWithShape="1">
          <a:blip r:embed="rId6">
            <a:alphaModFix/>
          </a:blip>
          <a:srcRect/>
          <a:stretch/>
        </p:blipFill>
        <p:spPr>
          <a:xfrm>
            <a:off x="6238205" y="4222630"/>
            <a:ext cx="365665" cy="365665"/>
          </a:xfrm>
          <a:prstGeom prst="rect">
            <a:avLst/>
          </a:prstGeom>
          <a:noFill/>
          <a:ln>
            <a:noFill/>
          </a:ln>
        </p:spPr>
      </p:pic>
    </p:spTree>
    <p:extLst>
      <p:ext uri="{BB962C8B-B14F-4D97-AF65-F5344CB8AC3E}">
        <p14:creationId xmlns:p14="http://schemas.microsoft.com/office/powerpoint/2010/main" val="166550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144;p157">
            <a:extLst>
              <a:ext uri="{FF2B5EF4-FFF2-40B4-BE49-F238E27FC236}">
                <a16:creationId xmlns:a16="http://schemas.microsoft.com/office/drawing/2014/main" id="{6AC90CCC-1D63-7E44-BC0E-7F7FF63A74B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pt-BR" sz="3100" b="1" dirty="0">
                <a:solidFill>
                  <a:srgbClr val="205CA0"/>
                </a:solidFill>
                <a:latin typeface="Salesforce Sans"/>
              </a:rPr>
              <a:t>Métodos de verificação eficientes para MFA</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8" name="Google Shape;1145;p157">
            <a:extLst>
              <a:ext uri="{FF2B5EF4-FFF2-40B4-BE49-F238E27FC236}">
                <a16:creationId xmlns:a16="http://schemas.microsoft.com/office/drawing/2014/main" id="{00B34036-1077-9546-92F3-49A7D4ED1D6F}"/>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lvl="0">
              <a:spcAft>
                <a:spcPts val="300"/>
              </a:spcAft>
            </a:pPr>
            <a:r>
              <a:rPr lang="pt-BR" sz="2300" dirty="0">
                <a:solidFill>
                  <a:srgbClr val="205CA0"/>
                </a:solidFill>
                <a:latin typeface="Salesforce Sans"/>
              </a:rPr>
              <a:t>O </a:t>
            </a:r>
            <a:r>
              <a:rPr lang="pt-BR" sz="2300" dirty="0" err="1">
                <a:solidFill>
                  <a:srgbClr val="205CA0"/>
                </a:solidFill>
                <a:latin typeface="Salesforce Sans"/>
              </a:rPr>
              <a:t>Salesforce</a:t>
            </a:r>
            <a:r>
              <a:rPr lang="pt-BR" sz="2300" dirty="0">
                <a:solidFill>
                  <a:srgbClr val="205CA0"/>
                </a:solidFill>
                <a:latin typeface="Salesforce Sans"/>
              </a:rPr>
              <a:t> oferece suporte aos seguintes tipos de métodos de verificação</a:t>
            </a:r>
            <a:r>
              <a:rPr lang="en-IE" sz="2300" dirty="0">
                <a:solidFill>
                  <a:srgbClr val="205CA0"/>
                </a:solidFill>
                <a:latin typeface="Salesforce Sans"/>
              </a:rPr>
              <a:t> </a:t>
            </a:r>
            <a:endParaRPr sz="2300" dirty="0">
              <a:solidFill>
                <a:srgbClr val="205CA0"/>
              </a:solidFill>
              <a:latin typeface="Salesforce Sans"/>
              <a:sym typeface="Salesforce Sans"/>
            </a:endParaRPr>
          </a:p>
        </p:txBody>
      </p:sp>
      <p:sp>
        <p:nvSpPr>
          <p:cNvPr id="30" name="Google Shape;1150;p157">
            <a:extLst>
              <a:ext uri="{FF2B5EF4-FFF2-40B4-BE49-F238E27FC236}">
                <a16:creationId xmlns:a16="http://schemas.microsoft.com/office/drawing/2014/main" id="{41F8C669-5739-2840-806B-9B1936E9B79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31" name="Google Shape;1150;p157">
            <a:extLst>
              <a:ext uri="{FF2B5EF4-FFF2-40B4-BE49-F238E27FC236}">
                <a16:creationId xmlns:a16="http://schemas.microsoft.com/office/drawing/2014/main" id="{4B7C5ACF-BC0F-664D-B7E7-FAE71F62E4BF}"/>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34" name="Google Shape;1165;p157">
            <a:extLst>
              <a:ext uri="{FF2B5EF4-FFF2-40B4-BE49-F238E27FC236}">
                <a16:creationId xmlns:a16="http://schemas.microsoft.com/office/drawing/2014/main" id="{B4A628A7-1FF0-F54B-8033-F67DC3436704}"/>
              </a:ext>
            </a:extLst>
          </p:cNvPr>
          <p:cNvGrpSpPr/>
          <p:nvPr/>
        </p:nvGrpSpPr>
        <p:grpSpPr>
          <a:xfrm>
            <a:off x="9242224" y="2705422"/>
            <a:ext cx="2742617" cy="2743226"/>
            <a:chOff x="7009601" y="2029117"/>
            <a:chExt cx="2057477" cy="2057471"/>
          </a:xfrm>
        </p:grpSpPr>
        <p:sp>
          <p:nvSpPr>
            <p:cNvPr id="35" name="Google Shape;1166;p157">
              <a:extLst>
                <a:ext uri="{FF2B5EF4-FFF2-40B4-BE49-F238E27FC236}">
                  <a16:creationId xmlns:a16="http://schemas.microsoft.com/office/drawing/2014/main" id="{B5988FF0-8740-3946-8848-7E105FC6F75E}"/>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36" name="Google Shape;1167;p157">
              <a:extLst>
                <a:ext uri="{FF2B5EF4-FFF2-40B4-BE49-F238E27FC236}">
                  <a16:creationId xmlns:a16="http://schemas.microsoft.com/office/drawing/2014/main" id="{CCAE8276-50F2-684A-9C36-2E0455A9D10F}"/>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37" name="Google Shape;1168;p157">
              <a:extLst>
                <a:ext uri="{FF2B5EF4-FFF2-40B4-BE49-F238E27FC236}">
                  <a16:creationId xmlns:a16="http://schemas.microsoft.com/office/drawing/2014/main" id="{3DAF9DA7-2990-DF41-93B9-5A51EE766AB5}"/>
                </a:ext>
              </a:extLst>
            </p:cNvPr>
            <p:cNvSpPr txBox="1"/>
            <p:nvPr/>
          </p:nvSpPr>
          <p:spPr>
            <a:xfrm>
              <a:off x="7255789" y="2654882"/>
              <a:ext cx="1565100" cy="645300"/>
            </a:xfrm>
            <a:prstGeom prst="rect">
              <a:avLst/>
            </a:prstGeom>
            <a:noFill/>
            <a:ln>
              <a:noFill/>
            </a:ln>
          </p:spPr>
          <p:txBody>
            <a:bodyPr spcFirstLastPara="1" wrap="square" lIns="0" tIns="0" rIns="0" bIns="0" anchor="t" anchorCtr="0">
              <a:noAutofit/>
            </a:bodyPr>
            <a:lstStyle/>
            <a:p>
              <a:pPr lvl="0" algn="ctr">
                <a:buClr>
                  <a:srgbClr val="FFFFFF"/>
                </a:buClr>
                <a:buSzPts val="2400"/>
              </a:pPr>
              <a:r>
                <a:rPr lang="pt-BR" sz="1300" dirty="0">
                  <a:solidFill>
                    <a:srgbClr val="FFFFFF"/>
                  </a:solidFill>
                  <a:latin typeface="Salesforce Sans"/>
                </a:rPr>
                <a:t>Verificação por SMS (mensagem de texto)</a:t>
              </a:r>
              <a:r>
                <a:rPr lang="en-IE" sz="1300" dirty="0">
                  <a:solidFill>
                    <a:srgbClr val="FFFFFF"/>
                  </a:solidFill>
                  <a:latin typeface="Salesforce Sans"/>
                </a:rPr>
                <a:t> </a:t>
              </a:r>
              <a:r>
                <a:rPr lang="pt-BR" sz="1300" dirty="0">
                  <a:solidFill>
                    <a:srgbClr val="FFFFFF"/>
                  </a:solidFill>
                  <a:latin typeface="Salesforce Sans"/>
                </a:rPr>
                <a:t>Verificação por chamada telefônica</a:t>
              </a:r>
              <a:r>
                <a:rPr lang="en-US" sz="1300" dirty="0">
                  <a:solidFill>
                    <a:srgbClr val="FFFFFF"/>
                  </a:solidFill>
                  <a:latin typeface="Salesforce Sans"/>
                  <a:sym typeface="Salesforce Sans"/>
                </a:rPr>
                <a:t> </a:t>
              </a:r>
              <a:endParaRPr sz="1300" dirty="0">
                <a:solidFill>
                  <a:srgbClr val="FFFFFF"/>
                </a:solidFill>
                <a:latin typeface="Salesforce Sans"/>
                <a:sym typeface="Salesforce Sans"/>
              </a:endParaRPr>
            </a:p>
            <a:p>
              <a:pPr lvl="0" algn="ctr">
                <a:spcBef>
                  <a:spcPts val="800"/>
                </a:spcBef>
                <a:buClr>
                  <a:srgbClr val="FFFFFF"/>
                </a:buClr>
                <a:buSzPts val="2400"/>
              </a:pPr>
              <a:r>
                <a:rPr lang="pt-BR" sz="1300" dirty="0">
                  <a:solidFill>
                    <a:srgbClr val="FFFFFF"/>
                  </a:solidFill>
                  <a:latin typeface="Salesforce Sans"/>
                </a:rPr>
                <a:t>Verificação por </a:t>
              </a:r>
              <a:r>
                <a:rPr lang="pt-BR" sz="1300" dirty="0" err="1">
                  <a:solidFill>
                    <a:srgbClr val="FFFFFF"/>
                  </a:solidFill>
                  <a:latin typeface="Salesforce Sans"/>
                </a:rPr>
                <a:t>email</a:t>
              </a:r>
              <a:endParaRPr sz="1300" dirty="0">
                <a:solidFill>
                  <a:srgbClr val="FFFFFF"/>
                </a:solidFill>
                <a:latin typeface="Salesforce Sans"/>
              </a:endParaRPr>
            </a:p>
          </p:txBody>
        </p:sp>
        <p:sp>
          <p:nvSpPr>
            <p:cNvPr id="38" name="Google Shape;1169;p157">
              <a:extLst>
                <a:ext uri="{FF2B5EF4-FFF2-40B4-BE49-F238E27FC236}">
                  <a16:creationId xmlns:a16="http://schemas.microsoft.com/office/drawing/2014/main" id="{4BF94FE8-F6BC-2641-9403-EABFBE331AAC}"/>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lvl="0" algn="ctr">
                <a:buClr>
                  <a:srgbClr val="FFFFFF"/>
                </a:buClr>
                <a:buSzPts val="8800"/>
              </a:pPr>
              <a:r>
                <a:rPr lang="pt-BR" sz="1600" b="1" dirty="0">
                  <a:solidFill>
                    <a:srgbClr val="FFFFFF"/>
                  </a:solidFill>
                  <a:latin typeface="Salesforce Sans"/>
                </a:rPr>
                <a:t>Sem suporte</a:t>
              </a:r>
              <a:r>
                <a:rPr lang="en-IE" sz="1600" b="1" dirty="0">
                  <a:solidFill>
                    <a:srgbClr val="FFFFFF"/>
                  </a:solidFill>
                  <a:latin typeface="Salesforce Sans"/>
                </a:rPr>
                <a:t> </a:t>
              </a:r>
              <a:endParaRPr sz="1600" b="1" dirty="0">
                <a:solidFill>
                  <a:srgbClr val="FFFFFF"/>
                </a:solidFill>
                <a:latin typeface="Salesforce Sans"/>
              </a:endParaRPr>
            </a:p>
          </p:txBody>
        </p:sp>
        <p:pic>
          <p:nvPicPr>
            <p:cNvPr id="39" name="Google Shape;1170;p157">
              <a:extLst>
                <a:ext uri="{FF2B5EF4-FFF2-40B4-BE49-F238E27FC236}">
                  <a16:creationId xmlns:a16="http://schemas.microsoft.com/office/drawing/2014/main" id="{CFFD11AC-813D-2D41-BA0C-6B7024AF2632}"/>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40" name="Google Shape;1171;p157">
              <a:extLst>
                <a:ext uri="{FF2B5EF4-FFF2-40B4-BE49-F238E27FC236}">
                  <a16:creationId xmlns:a16="http://schemas.microsoft.com/office/drawing/2014/main" id="{97AABFEA-2F29-6D46-993C-5C021001C707}"/>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41" name="Google Shape;1172;p157">
              <a:extLst>
                <a:ext uri="{FF2B5EF4-FFF2-40B4-BE49-F238E27FC236}">
                  <a16:creationId xmlns:a16="http://schemas.microsoft.com/office/drawing/2014/main" id="{399E649D-576C-A741-AC86-7FB334C41F2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42" name="Google Shape;1173;p157">
              <a:extLst>
                <a:ext uri="{FF2B5EF4-FFF2-40B4-BE49-F238E27FC236}">
                  <a16:creationId xmlns:a16="http://schemas.microsoft.com/office/drawing/2014/main" id="{7D20987B-1CE3-2345-B91B-967B9512BC3F}"/>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43" name="Google Shape;1150;p157">
            <a:extLst>
              <a:ext uri="{FF2B5EF4-FFF2-40B4-BE49-F238E27FC236}">
                <a16:creationId xmlns:a16="http://schemas.microsoft.com/office/drawing/2014/main" id="{1C3B09A3-EB35-7949-8C96-6F5143BE415E}"/>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44" name="Google Shape;1150;p157">
            <a:extLst>
              <a:ext uri="{FF2B5EF4-FFF2-40B4-BE49-F238E27FC236}">
                <a16:creationId xmlns:a16="http://schemas.microsoft.com/office/drawing/2014/main" id="{87038839-8699-2640-8E2A-5B512E9E57C0}"/>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45" name="Google Shape;1164;p157">
            <a:extLst>
              <a:ext uri="{FF2B5EF4-FFF2-40B4-BE49-F238E27FC236}">
                <a16:creationId xmlns:a16="http://schemas.microsoft.com/office/drawing/2014/main" id="{29D78344-D16C-BF41-8AB3-03AF0C52353E}"/>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46" name="Google Shape;1156;p157">
            <a:extLst>
              <a:ext uri="{FF2B5EF4-FFF2-40B4-BE49-F238E27FC236}">
                <a16:creationId xmlns:a16="http://schemas.microsoft.com/office/drawing/2014/main" id="{F96A36A0-9546-BB45-9B4B-2C1C57F620C8}"/>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lvl="0" indent="-133350" algn="ctr">
              <a:lnSpc>
                <a:spcPct val="90000"/>
              </a:lnSpc>
              <a:buClr>
                <a:srgbClr val="FFFFFF"/>
              </a:buClr>
              <a:buSzPts val="2100"/>
              <a:buFont typeface="Salesforce Sans"/>
              <a:buChar char="​"/>
            </a:pPr>
            <a:r>
              <a:rPr lang="pt-BR" sz="2000" dirty="0">
                <a:solidFill>
                  <a:srgbClr val="FFFFFF"/>
                </a:solidFill>
                <a:latin typeface="Salesforce Sans"/>
              </a:rPr>
              <a:t>Aplicativo </a:t>
            </a:r>
            <a:r>
              <a:rPr lang="pt-BR" sz="2000" dirty="0" err="1">
                <a:solidFill>
                  <a:srgbClr val="FFFFFF"/>
                </a:solidFill>
                <a:latin typeface="Salesforce Sans"/>
              </a:rPr>
              <a:t>Salesforce</a:t>
            </a:r>
            <a:r>
              <a:rPr lang="pt-BR" sz="2000" dirty="0">
                <a:solidFill>
                  <a:srgbClr val="FFFFFF"/>
                </a:solidFill>
                <a:latin typeface="Salesforce Sans"/>
              </a:rPr>
              <a:t> </a:t>
            </a:r>
            <a:r>
              <a:rPr lang="pt-BR" sz="2000" dirty="0" err="1">
                <a:solidFill>
                  <a:srgbClr val="FFFFFF"/>
                </a:solidFill>
                <a:latin typeface="Salesforce Sans"/>
              </a:rPr>
              <a:t>Authenticator</a:t>
            </a:r>
            <a:r>
              <a:rPr lang="pt-BR" sz="2000" dirty="0">
                <a:solidFill>
                  <a:srgbClr val="FFFFFF"/>
                </a:solidFill>
                <a:latin typeface="Salesforce Sans"/>
              </a:rPr>
              <a:t> Mobile</a:t>
            </a:r>
            <a:endParaRPr sz="2000" dirty="0">
              <a:solidFill>
                <a:srgbClr val="FFFFFF"/>
              </a:solidFill>
              <a:latin typeface="Salesforce Sans"/>
              <a:sym typeface="Salesforce Sans"/>
            </a:endParaRPr>
          </a:p>
        </p:txBody>
      </p:sp>
      <p:sp>
        <p:nvSpPr>
          <p:cNvPr id="47" name="Google Shape;1160;p157">
            <a:extLst>
              <a:ext uri="{FF2B5EF4-FFF2-40B4-BE49-F238E27FC236}">
                <a16:creationId xmlns:a16="http://schemas.microsoft.com/office/drawing/2014/main" id="{160AE836-FEE3-2C4F-8018-3CEB9E5693F8}"/>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lvl="0" indent="-82550" algn="ctr">
              <a:lnSpc>
                <a:spcPct val="105000"/>
              </a:lnSpc>
              <a:buClr>
                <a:srgbClr val="FFFFFF"/>
              </a:buClr>
              <a:buSzPts val="1300"/>
              <a:buFont typeface="Salesforce Sans"/>
              <a:buChar char="​"/>
            </a:pPr>
            <a:r>
              <a:rPr lang="pt-BR" sz="1100" dirty="0">
                <a:solidFill>
                  <a:srgbClr val="FFFFFF"/>
                </a:solidFill>
                <a:latin typeface="Salesforce Sans"/>
              </a:rPr>
              <a:t>Autenticação rápida e gratuita</a:t>
            </a:r>
            <a:r>
              <a:rPr lang="en-IE" sz="1100" dirty="0">
                <a:solidFill>
                  <a:srgbClr val="FFFFFF"/>
                </a:solidFill>
                <a:latin typeface="Salesforce Sans"/>
              </a:rPr>
              <a:t> </a:t>
            </a:r>
            <a:r>
              <a:rPr lang="en-US" sz="1100" u="sng" dirty="0">
                <a:solidFill>
                  <a:srgbClr val="FFFFFF"/>
                </a:solidFill>
                <a:latin typeface="Salesforce Sans"/>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49" name="Google Shape;1158;p157">
            <a:extLst>
              <a:ext uri="{FF2B5EF4-FFF2-40B4-BE49-F238E27FC236}">
                <a16:creationId xmlns:a16="http://schemas.microsoft.com/office/drawing/2014/main" id="{427F2D11-40EB-B546-9CAB-93E18561F704}"/>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lvl="0" indent="-133350" algn="ctr">
              <a:lnSpc>
                <a:spcPct val="90000"/>
              </a:lnSpc>
              <a:buClr>
                <a:srgbClr val="FFFFFF"/>
              </a:buClr>
              <a:buSzPts val="2100"/>
              <a:buFont typeface="Salesforce Sans"/>
              <a:buChar char="​"/>
            </a:pPr>
            <a:r>
              <a:rPr lang="pt-BR" sz="2000" dirty="0">
                <a:solidFill>
                  <a:srgbClr val="FFFFFF"/>
                </a:solidFill>
                <a:latin typeface="Salesforce Sans"/>
              </a:rPr>
              <a:t>Aplicativos autenticadores </a:t>
            </a:r>
            <a:br>
              <a:rPr lang="pt-BR" sz="2000" dirty="0">
                <a:solidFill>
                  <a:srgbClr val="FFFFFF"/>
                </a:solidFill>
                <a:latin typeface="Salesforce Sans"/>
              </a:rPr>
            </a:br>
            <a:r>
              <a:rPr lang="pt-BR" sz="2000" dirty="0">
                <a:solidFill>
                  <a:srgbClr val="FFFFFF"/>
                </a:solidFill>
                <a:latin typeface="Salesforce Sans"/>
              </a:rPr>
              <a:t>de terceiros</a:t>
            </a:r>
            <a:endParaRPr sz="2000" dirty="0">
              <a:solidFill>
                <a:srgbClr val="FFFFFF"/>
              </a:solidFill>
              <a:latin typeface="Salesforce Sans"/>
              <a:sym typeface="Salesforce Sans"/>
            </a:endParaRPr>
          </a:p>
        </p:txBody>
      </p:sp>
      <p:sp>
        <p:nvSpPr>
          <p:cNvPr id="50" name="Google Shape;1161;p157">
            <a:extLst>
              <a:ext uri="{FF2B5EF4-FFF2-40B4-BE49-F238E27FC236}">
                <a16:creationId xmlns:a16="http://schemas.microsoft.com/office/drawing/2014/main" id="{AB3031F0-79B9-BE43-A58D-69C38E27AE86}"/>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IE" sz="1100" dirty="0">
                <a:solidFill>
                  <a:srgbClr val="FFFFFF"/>
                </a:solidFill>
                <a:latin typeface="Salesforce Sans"/>
                <a:ea typeface="Salesforce Sans"/>
                <a:cs typeface="Salesforce Sans"/>
                <a:sym typeface="Salesforce Sans"/>
              </a:rPr>
              <a:t>Como:</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51" name="Google Shape;1163;p157">
            <a:extLst>
              <a:ext uri="{FF2B5EF4-FFF2-40B4-BE49-F238E27FC236}">
                <a16:creationId xmlns:a16="http://schemas.microsoft.com/office/drawing/2014/main" id="{B1FEA2A2-21E1-9D43-8B04-F6FC34F8AC84}"/>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52" name="Google Shape;1159;p157">
            <a:extLst>
              <a:ext uri="{FF2B5EF4-FFF2-40B4-BE49-F238E27FC236}">
                <a16:creationId xmlns:a16="http://schemas.microsoft.com/office/drawing/2014/main" id="{3E1B8D84-576A-BA40-827B-144EAD27FD1C}"/>
              </a:ext>
            </a:extLst>
          </p:cNvPr>
          <p:cNvSpPr txBox="1"/>
          <p:nvPr/>
        </p:nvSpPr>
        <p:spPr>
          <a:xfrm>
            <a:off x="1046990" y="4929150"/>
            <a:ext cx="3034358" cy="353244"/>
          </a:xfrm>
          <a:prstGeom prst="rect">
            <a:avLst/>
          </a:prstGeom>
          <a:noFill/>
          <a:ln>
            <a:noFill/>
          </a:ln>
        </p:spPr>
        <p:txBody>
          <a:bodyPr spcFirstLastPara="1" wrap="square" lIns="0" tIns="0" rIns="0" bIns="0" anchor="t" anchorCtr="0">
            <a:noAutofit/>
          </a:bodyPr>
          <a:lstStyle/>
          <a:p>
            <a:pPr marL="457200" lvl="0">
              <a:lnSpc>
                <a:spcPct val="90000"/>
              </a:lnSpc>
            </a:pPr>
            <a:r>
              <a:rPr lang="pt-BR" sz="2000" dirty="0">
                <a:solidFill>
                  <a:srgbClr val="FFFFFF"/>
                </a:solidFill>
                <a:latin typeface="Salesforce Sans"/>
              </a:rPr>
              <a:t>Chaves de segurança</a:t>
            </a:r>
            <a:endParaRPr sz="2000" dirty="0">
              <a:solidFill>
                <a:srgbClr val="FFFFFF"/>
              </a:solidFill>
              <a:latin typeface="Salesforce Sans"/>
            </a:endParaRPr>
          </a:p>
        </p:txBody>
      </p:sp>
      <p:sp>
        <p:nvSpPr>
          <p:cNvPr id="53" name="Google Shape;1162;p157">
            <a:extLst>
              <a:ext uri="{FF2B5EF4-FFF2-40B4-BE49-F238E27FC236}">
                <a16:creationId xmlns:a16="http://schemas.microsoft.com/office/drawing/2014/main" id="{354CA6FE-07E9-484D-BC65-05188A96AE38}"/>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IE" sz="1100" dirty="0">
                <a:solidFill>
                  <a:srgbClr val="FFFFFF"/>
                </a:solidFill>
                <a:latin typeface="Salesforce Sans"/>
                <a:ea typeface="Salesforce Sans"/>
                <a:cs typeface="Salesforce Sans"/>
                <a:sym typeface="Salesforce Sans"/>
              </a:rPr>
              <a:t>Como: </a:t>
            </a:r>
            <a:endParaRPr sz="1100" dirty="0">
              <a:solidFill>
                <a:srgbClr val="FFFFFF"/>
              </a:solidFill>
              <a:latin typeface="Salesforce Sans"/>
              <a:ea typeface="Salesforce Sans"/>
              <a:cs typeface="Salesforce Sans"/>
              <a:sym typeface="Salesforce Sans"/>
            </a:endParaRPr>
          </a:p>
          <a:p>
            <a:pPr lvl="0" indent="-82550" algn="ctr">
              <a:lnSpc>
                <a:spcPct val="105000"/>
              </a:lnSpc>
              <a:buClr>
                <a:srgbClr val="FFFFFF"/>
              </a:buClr>
              <a:buSzPts val="1300"/>
              <a:buFont typeface="Salesforce Sans"/>
              <a:buChar char="​"/>
            </a:pPr>
            <a:r>
              <a:rPr lang="pt-BR" sz="1100" dirty="0" err="1">
                <a:solidFill>
                  <a:srgbClr val="FFFFFF"/>
                </a:solidFill>
                <a:latin typeface="Salesforce Sans"/>
              </a:rPr>
              <a:t>YubiKey</a:t>
            </a:r>
            <a:r>
              <a:rPr lang="pt-BR" sz="1100" dirty="0">
                <a:solidFill>
                  <a:srgbClr val="FFFFFF"/>
                </a:solidFill>
                <a:latin typeface="Salesforce Sans"/>
              </a:rPr>
              <a:t> da </a:t>
            </a:r>
            <a:r>
              <a:rPr lang="pt-BR" sz="1100" dirty="0" err="1">
                <a:solidFill>
                  <a:srgbClr val="FFFFFF"/>
                </a:solidFill>
                <a:latin typeface="Salesforce Sans"/>
              </a:rPr>
              <a:t>Yubico</a:t>
            </a:r>
            <a:r>
              <a:rPr lang="en-IE" sz="1100" dirty="0">
                <a:solidFill>
                  <a:srgbClr val="FFFFFF"/>
                </a:solidFill>
                <a:latin typeface="Salesforce Sans"/>
              </a:rPr>
              <a:t> </a:t>
            </a:r>
          </a:p>
          <a:p>
            <a:pPr lvl="0" indent="-82550" algn="ctr">
              <a:lnSpc>
                <a:spcPct val="105000"/>
              </a:lnSpc>
              <a:buClr>
                <a:srgbClr val="FFFFFF"/>
              </a:buClr>
              <a:buSzPts val="1300"/>
              <a:buFont typeface="Salesforce Sans"/>
              <a:buChar char="​"/>
            </a:pPr>
            <a:r>
              <a:rPr lang="pt-BR" sz="1100" dirty="0">
                <a:solidFill>
                  <a:srgbClr val="FFFFFF"/>
                </a:solidFill>
                <a:latin typeface="Salesforce Sans"/>
              </a:rPr>
              <a:t>Titan Security Key do Google</a:t>
            </a:r>
            <a:r>
              <a:rPr lang="en-IE" sz="1100" dirty="0">
                <a:solidFill>
                  <a:srgbClr val="FFFFFF"/>
                </a:solidFill>
                <a:latin typeface="Salesforce Sans"/>
              </a:rPr>
              <a:t> </a:t>
            </a:r>
            <a:endParaRPr sz="1100" dirty="0">
              <a:solidFill>
                <a:srgbClr val="FFFFFF"/>
              </a:solidFill>
              <a:latin typeface="Salesforce Sans"/>
              <a:sym typeface="Salesforce Sans"/>
            </a:endParaRPr>
          </a:p>
        </p:txBody>
      </p:sp>
      <p:pic>
        <p:nvPicPr>
          <p:cNvPr id="12310" name="Picture 22">
            <a:extLst>
              <a:ext uri="{FF2B5EF4-FFF2-40B4-BE49-F238E27FC236}">
                <a16:creationId xmlns:a16="http://schemas.microsoft.com/office/drawing/2014/main" id="{349639DE-2210-594E-B0FF-FF821A72E3EE}"/>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55" name="Google Shape;1159;p157">
            <a:extLst>
              <a:ext uri="{FF2B5EF4-FFF2-40B4-BE49-F238E27FC236}">
                <a16:creationId xmlns:a16="http://schemas.microsoft.com/office/drawing/2014/main" id="{7AB44A8C-F6E8-7F40-B185-D1380045BA87}"/>
              </a:ext>
            </a:extLst>
          </p:cNvPr>
          <p:cNvSpPr txBox="1"/>
          <p:nvPr/>
        </p:nvSpPr>
        <p:spPr>
          <a:xfrm>
            <a:off x="5006899" y="4929150"/>
            <a:ext cx="3624147" cy="317066"/>
          </a:xfrm>
          <a:prstGeom prst="rect">
            <a:avLst/>
          </a:prstGeom>
          <a:noFill/>
          <a:ln>
            <a:noFill/>
          </a:ln>
        </p:spPr>
        <p:txBody>
          <a:bodyPr spcFirstLastPara="1" wrap="square" lIns="0" tIns="0" rIns="0" bIns="0" anchor="t" anchorCtr="0">
            <a:noAutofit/>
          </a:bodyPr>
          <a:lstStyle/>
          <a:p>
            <a:pPr marL="457200" lvl="0">
              <a:lnSpc>
                <a:spcPct val="90000"/>
              </a:lnSpc>
            </a:pPr>
            <a:r>
              <a:rPr lang="pt-BR" sz="2000" dirty="0">
                <a:solidFill>
                  <a:srgbClr val="FFFFFF"/>
                </a:solidFill>
                <a:latin typeface="Salesforce Sans"/>
              </a:rPr>
              <a:t>Autenticadores integrados</a:t>
            </a:r>
            <a:endParaRPr sz="2000" dirty="0">
              <a:solidFill>
                <a:srgbClr val="FFFFFF"/>
              </a:solidFill>
              <a:latin typeface="Salesforce Sans"/>
            </a:endParaRPr>
          </a:p>
        </p:txBody>
      </p:sp>
      <p:sp>
        <p:nvSpPr>
          <p:cNvPr id="56" name="Google Shape;1161;p157">
            <a:extLst>
              <a:ext uri="{FF2B5EF4-FFF2-40B4-BE49-F238E27FC236}">
                <a16:creationId xmlns:a16="http://schemas.microsoft.com/office/drawing/2014/main" id="{A3716ACE-A035-8D49-B870-46FFBCAFFE6B}"/>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pt-BR" sz="1100" dirty="0">
                <a:solidFill>
                  <a:schemeClr val="bg1"/>
                </a:solidFill>
              </a:rPr>
              <a:t>Desktop + sistemas biométricos de dispositivo móvel, como:</a:t>
            </a:r>
            <a:r>
              <a:rPr lang="en-IE" sz="1100" dirty="0">
                <a:solidFill>
                  <a:schemeClr val="bg1"/>
                </a:solidFill>
              </a:rPr>
              <a:t> </a:t>
            </a:r>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1026" name="Picture 2">
            <a:extLst>
              <a:ext uri="{FF2B5EF4-FFF2-40B4-BE49-F238E27FC236}">
                <a16:creationId xmlns:a16="http://schemas.microsoft.com/office/drawing/2014/main" id="{84CDC119-336C-4C40-BB79-F690F287A8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4BB51B04-6D15-5941-8A53-67958AD53B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70A1EFF-2061-E44D-9464-A8ECF476007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73345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64"/>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3100" b="1">
                <a:solidFill>
                  <a:srgbClr val="205CA0"/>
                </a:solidFill>
                <a:latin typeface="Salesforce Sans"/>
                <a:ea typeface="Salesforce Sans"/>
                <a:cs typeface="Salesforce Sans"/>
                <a:sym typeface="Salesforce Sans"/>
              </a:rPr>
              <a:t>Salesforce Authenticator</a:t>
            </a:r>
          </a:p>
        </p:txBody>
      </p:sp>
      <p:sp>
        <p:nvSpPr>
          <p:cNvPr id="1308" name="Google Shape;1308;p164"/>
          <p:cNvSpPr txBox="1"/>
          <p:nvPr/>
        </p:nvSpPr>
        <p:spPr>
          <a:xfrm>
            <a:off x="577850" y="1563200"/>
            <a:ext cx="7361818"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pt-BR" sz="1900" b="1" dirty="0">
                <a:solidFill>
                  <a:srgbClr val="59575C"/>
                </a:solidFill>
                <a:latin typeface="Salesforce Sans"/>
                <a:ea typeface="Salesforce Sans"/>
                <a:cs typeface="Salesforce Sans"/>
                <a:sym typeface="Salesforce Sans"/>
              </a:rPr>
              <a:t>O </a:t>
            </a:r>
            <a:r>
              <a:rPr lang="pt-BR" sz="1900" b="1" dirty="0" err="1">
                <a:solidFill>
                  <a:srgbClr val="59575C"/>
                </a:solidFill>
                <a:latin typeface="Salesforce Sans"/>
                <a:ea typeface="Salesforce Sans"/>
                <a:cs typeface="Salesforce Sans"/>
                <a:sym typeface="Salesforce Sans"/>
              </a:rPr>
              <a:t>Salesforce</a:t>
            </a:r>
            <a:r>
              <a:rPr lang="pt-BR" sz="1900" b="1" dirty="0">
                <a:solidFill>
                  <a:srgbClr val="59575C"/>
                </a:solidFill>
                <a:latin typeface="Salesforce Sans"/>
                <a:ea typeface="Salesforce Sans"/>
                <a:cs typeface="Salesforce Sans"/>
                <a:sym typeface="Salesforce Sans"/>
              </a:rPr>
              <a:t> </a:t>
            </a:r>
            <a:r>
              <a:rPr lang="pt-BR" sz="1900" b="1" dirty="0" err="1">
                <a:solidFill>
                  <a:srgbClr val="59575C"/>
                </a:solidFill>
                <a:latin typeface="Salesforce Sans"/>
                <a:ea typeface="Salesforce Sans"/>
                <a:cs typeface="Salesforce Sans"/>
                <a:sym typeface="Salesforce Sans"/>
              </a:rPr>
              <a:t>Authenticator</a:t>
            </a:r>
            <a:r>
              <a:rPr lang="pt-BR" sz="1900" b="1" dirty="0">
                <a:solidFill>
                  <a:srgbClr val="59575C"/>
                </a:solidFill>
                <a:latin typeface="Salesforce Sans"/>
                <a:ea typeface="Salesforce Sans"/>
                <a:cs typeface="Salesforce Sans"/>
                <a:sym typeface="Salesforce Sans"/>
              </a:rPr>
              <a:t> </a:t>
            </a:r>
            <a:r>
              <a:rPr lang="pt-BR" sz="1900" dirty="0">
                <a:solidFill>
                  <a:srgbClr val="59575C"/>
                </a:solidFill>
                <a:latin typeface="Salesforce Sans"/>
                <a:ea typeface="Salesforce Sans"/>
                <a:cs typeface="Salesforce Sans"/>
                <a:sym typeface="Salesforce Sans"/>
              </a:rPr>
              <a:t>é um aplicativo móvel que pode ser usado com MFA em sua organização </a:t>
            </a:r>
            <a:r>
              <a:rPr lang="pt-BR" sz="1900" dirty="0" err="1">
                <a:solidFill>
                  <a:srgbClr val="59575C"/>
                </a:solidFill>
                <a:latin typeface="Salesforce Sans"/>
                <a:ea typeface="Salesforce Sans"/>
                <a:cs typeface="Salesforce Sans"/>
                <a:sym typeface="Salesforce Sans"/>
              </a:rPr>
              <a:t>Salesforce</a:t>
            </a:r>
            <a:r>
              <a:rPr lang="pt-BR" sz="1900" dirty="0">
                <a:solidFill>
                  <a:srgbClr val="59575C"/>
                </a:solidFill>
                <a:latin typeface="Salesforce Sans"/>
                <a:ea typeface="Salesforce Sans"/>
                <a:cs typeface="Salesforce Sans"/>
                <a:sym typeface="Salesforce Sans"/>
              </a:rPr>
              <a:t> ou locatário, oferecendo uma experiência de usuário contínua para seus usuários finais.</a:t>
            </a:r>
          </a:p>
          <a:p>
            <a:pPr marL="0" lvl="0" indent="0" algn="l" rtl="0">
              <a:spcBef>
                <a:spcPts val="1900"/>
              </a:spcBef>
              <a:spcAft>
                <a:spcPts val="0"/>
              </a:spcAft>
              <a:buNone/>
            </a:pPr>
            <a:r>
              <a:rPr lang="pt-BR" sz="1900" b="1" dirty="0">
                <a:solidFill>
                  <a:srgbClr val="1C4587"/>
                </a:solidFill>
                <a:latin typeface="Salesforce Sans"/>
                <a:ea typeface="Salesforce Sans"/>
                <a:cs typeface="Salesforce Sans"/>
                <a:sym typeface="Salesforce Sans"/>
              </a:rPr>
              <a:t>O </a:t>
            </a:r>
            <a:r>
              <a:rPr lang="pt-BR" sz="1900" b="1" dirty="0" err="1">
                <a:solidFill>
                  <a:srgbClr val="1C4587"/>
                </a:solidFill>
                <a:latin typeface="Salesforce Sans"/>
                <a:ea typeface="Salesforce Sans"/>
                <a:cs typeface="Salesforce Sans"/>
                <a:sym typeface="Salesforce Sans"/>
              </a:rPr>
              <a:t>Salesforce</a:t>
            </a:r>
            <a:r>
              <a:rPr lang="pt-BR" sz="1900" b="1" dirty="0">
                <a:solidFill>
                  <a:srgbClr val="1C4587"/>
                </a:solidFill>
                <a:latin typeface="Salesforce Sans"/>
                <a:ea typeface="Salesforce Sans"/>
                <a:cs typeface="Salesforce Sans"/>
                <a:sym typeface="Salesforce Sans"/>
              </a:rPr>
              <a:t> </a:t>
            </a:r>
            <a:r>
              <a:rPr lang="pt-BR" sz="1900" b="1" dirty="0" err="1">
                <a:solidFill>
                  <a:srgbClr val="1C4587"/>
                </a:solidFill>
                <a:latin typeface="Salesforce Sans"/>
                <a:ea typeface="Salesforce Sans"/>
                <a:cs typeface="Salesforce Sans"/>
                <a:sym typeface="Salesforce Sans"/>
              </a:rPr>
              <a:t>Authenticator</a:t>
            </a:r>
            <a:r>
              <a:rPr lang="pt-BR" sz="1900" b="1" dirty="0">
                <a:solidFill>
                  <a:srgbClr val="1C4587"/>
                </a:solidFill>
                <a:latin typeface="Salesforce Sans"/>
                <a:ea typeface="Salesforce Sans"/>
                <a:cs typeface="Salesforce Sans"/>
                <a:sym typeface="Salesforce Sans"/>
              </a:rPr>
              <a:t> informa aos usuários:</a:t>
            </a:r>
          </a:p>
          <a:p>
            <a:pPr marL="749300" lvl="0" indent="-342900" algn="l" rtl="0">
              <a:spcBef>
                <a:spcPts val="300"/>
              </a:spcBef>
              <a:spcAft>
                <a:spcPts val="0"/>
              </a:spcAft>
              <a:buClr>
                <a:srgbClr val="7F7F7F"/>
              </a:buClr>
              <a:buSzPts val="1600"/>
              <a:buChar char="●"/>
            </a:pPr>
            <a:r>
              <a:rPr lang="pt-BR" sz="1600" dirty="0">
                <a:solidFill>
                  <a:srgbClr val="59575C"/>
                </a:solidFill>
                <a:latin typeface="Salesforce Sans"/>
                <a:ea typeface="Salesforce Sans"/>
                <a:cs typeface="Salesforce Sans"/>
                <a:sym typeface="Salesforce Sans"/>
              </a:rPr>
              <a:t>Qual </a:t>
            </a:r>
            <a:r>
              <a:rPr lang="pt-BR" sz="1600" b="1" dirty="0">
                <a:solidFill>
                  <a:srgbClr val="59575C"/>
                </a:solidFill>
                <a:latin typeface="Salesforce Sans"/>
                <a:ea typeface="Salesforce Sans"/>
                <a:cs typeface="Salesforce Sans"/>
                <a:sym typeface="Salesforce Sans"/>
              </a:rPr>
              <a:t>ação</a:t>
            </a:r>
            <a:r>
              <a:rPr lang="pt-BR" sz="1600" dirty="0">
                <a:solidFill>
                  <a:srgbClr val="59575C"/>
                </a:solidFill>
                <a:latin typeface="Salesforce Sans"/>
                <a:ea typeface="Salesforce Sans"/>
                <a:cs typeface="Salesforce Sans"/>
                <a:sym typeface="Salesforce Sans"/>
              </a:rPr>
              <a:t> precisa ser aprovada</a:t>
            </a:r>
          </a:p>
          <a:p>
            <a:pPr marL="749300" lvl="0" indent="-342900" algn="l" rtl="0">
              <a:spcBef>
                <a:spcPts val="1100"/>
              </a:spcBef>
              <a:spcAft>
                <a:spcPts val="0"/>
              </a:spcAft>
              <a:buClr>
                <a:srgbClr val="7F7F7F"/>
              </a:buClr>
              <a:buSzPts val="1600"/>
              <a:buChar char="●"/>
            </a:pPr>
            <a:r>
              <a:rPr lang="pt-BR" sz="1600" dirty="0">
                <a:solidFill>
                  <a:srgbClr val="59575C"/>
                </a:solidFill>
                <a:latin typeface="Salesforce Sans"/>
                <a:ea typeface="Salesforce Sans"/>
                <a:cs typeface="Salesforce Sans"/>
                <a:sym typeface="Salesforce Sans"/>
              </a:rPr>
              <a:t>Qual </a:t>
            </a:r>
            <a:r>
              <a:rPr lang="pt-BR" sz="1600" b="1" dirty="0">
                <a:solidFill>
                  <a:srgbClr val="59575C"/>
                </a:solidFill>
                <a:latin typeface="Salesforce Sans"/>
                <a:ea typeface="Salesforce Sans"/>
                <a:cs typeface="Salesforce Sans"/>
                <a:sym typeface="Salesforce Sans"/>
              </a:rPr>
              <a:t>usuário</a:t>
            </a:r>
            <a:r>
              <a:rPr lang="pt-BR" sz="1600" dirty="0">
                <a:solidFill>
                  <a:srgbClr val="59575C"/>
                </a:solidFill>
                <a:latin typeface="Salesforce Sans"/>
                <a:ea typeface="Salesforce Sans"/>
                <a:cs typeface="Salesforce Sans"/>
                <a:sym typeface="Salesforce Sans"/>
              </a:rPr>
              <a:t> está solicitando a ação</a:t>
            </a:r>
          </a:p>
          <a:p>
            <a:pPr marL="749300" lvl="0" indent="-342900" algn="l" rtl="0">
              <a:spcBef>
                <a:spcPts val="1100"/>
              </a:spcBef>
              <a:spcAft>
                <a:spcPts val="0"/>
              </a:spcAft>
              <a:buClr>
                <a:srgbClr val="7F7F7F"/>
              </a:buClr>
              <a:buSzPts val="1600"/>
              <a:buChar char="●"/>
            </a:pPr>
            <a:r>
              <a:rPr lang="pt-BR" sz="1600" dirty="0">
                <a:solidFill>
                  <a:srgbClr val="59575C"/>
                </a:solidFill>
                <a:latin typeface="Salesforce Sans"/>
                <a:ea typeface="Salesforce Sans"/>
                <a:cs typeface="Salesforce Sans"/>
                <a:sym typeface="Salesforce Sans"/>
              </a:rPr>
              <a:t>A qual </a:t>
            </a:r>
            <a:r>
              <a:rPr lang="pt-BR" sz="1600" b="1" dirty="0">
                <a:solidFill>
                  <a:srgbClr val="59575C"/>
                </a:solidFill>
                <a:latin typeface="Salesforce Sans"/>
                <a:ea typeface="Salesforce Sans"/>
                <a:cs typeface="Salesforce Sans"/>
                <a:sym typeface="Salesforce Sans"/>
              </a:rPr>
              <a:t>serviço</a:t>
            </a:r>
            <a:r>
              <a:rPr lang="pt-BR" sz="1600" dirty="0">
                <a:solidFill>
                  <a:srgbClr val="59575C"/>
                </a:solidFill>
                <a:latin typeface="Salesforce Sans"/>
                <a:ea typeface="Salesforce Sans"/>
                <a:cs typeface="Salesforce Sans"/>
                <a:sym typeface="Salesforce Sans"/>
              </a:rPr>
              <a:t> a ação solicitada se refere</a:t>
            </a:r>
          </a:p>
          <a:p>
            <a:pPr marL="749300" lvl="0" indent="-342900" algn="l" rtl="0">
              <a:spcBef>
                <a:spcPts val="1100"/>
              </a:spcBef>
              <a:spcAft>
                <a:spcPts val="0"/>
              </a:spcAft>
              <a:buClr>
                <a:srgbClr val="7F7F7F"/>
              </a:buClr>
              <a:buSzPts val="1600"/>
              <a:buChar char="●"/>
            </a:pPr>
            <a:r>
              <a:rPr lang="pt-BR" sz="1600" dirty="0">
                <a:solidFill>
                  <a:srgbClr val="59575C"/>
                </a:solidFill>
                <a:latin typeface="Salesforce Sans"/>
                <a:ea typeface="Salesforce Sans"/>
                <a:cs typeface="Salesforce Sans"/>
                <a:sym typeface="Salesforce Sans"/>
              </a:rPr>
              <a:t>Qual </a:t>
            </a:r>
            <a:r>
              <a:rPr lang="pt-BR" sz="1600" b="1" dirty="0">
                <a:solidFill>
                  <a:srgbClr val="59575C"/>
                </a:solidFill>
                <a:latin typeface="Salesforce Sans"/>
                <a:ea typeface="Salesforce Sans"/>
                <a:cs typeface="Salesforce Sans"/>
                <a:sym typeface="Salesforce Sans"/>
              </a:rPr>
              <a:t>dispositivo</a:t>
            </a:r>
            <a:r>
              <a:rPr lang="pt-BR" sz="1600" dirty="0">
                <a:solidFill>
                  <a:srgbClr val="59575C"/>
                </a:solidFill>
                <a:latin typeface="Salesforce Sans"/>
                <a:ea typeface="Salesforce Sans"/>
                <a:cs typeface="Salesforce Sans"/>
                <a:sym typeface="Salesforce Sans"/>
              </a:rPr>
              <a:t> o usuário está usando</a:t>
            </a:r>
          </a:p>
          <a:p>
            <a:pPr marL="749300" lvl="0" indent="-342900" algn="l" rtl="0">
              <a:spcBef>
                <a:spcPts val="1100"/>
              </a:spcBef>
              <a:spcAft>
                <a:spcPts val="0"/>
              </a:spcAft>
              <a:buClr>
                <a:srgbClr val="7F7F7F"/>
              </a:buClr>
              <a:buSzPts val="1600"/>
              <a:buChar char="●"/>
            </a:pPr>
            <a:r>
              <a:rPr lang="pt-BR" sz="1600" dirty="0">
                <a:solidFill>
                  <a:srgbClr val="59575C"/>
                </a:solidFill>
                <a:latin typeface="Salesforce Sans"/>
                <a:ea typeface="Salesforce Sans"/>
                <a:cs typeface="Salesforce Sans"/>
                <a:sym typeface="Salesforce Sans"/>
              </a:rPr>
              <a:t>Em que </a:t>
            </a:r>
            <a:r>
              <a:rPr lang="pt-BR" sz="1600" b="1" dirty="0">
                <a:solidFill>
                  <a:srgbClr val="59575C"/>
                </a:solidFill>
                <a:latin typeface="Salesforce Sans"/>
                <a:ea typeface="Salesforce Sans"/>
                <a:cs typeface="Salesforce Sans"/>
                <a:sym typeface="Salesforce Sans"/>
              </a:rPr>
              <a:t>local</a:t>
            </a:r>
            <a:r>
              <a:rPr lang="pt-BR" sz="1600" dirty="0">
                <a:solidFill>
                  <a:srgbClr val="59575C"/>
                </a:solidFill>
                <a:latin typeface="Salesforce Sans"/>
                <a:ea typeface="Salesforce Sans"/>
                <a:cs typeface="Salesforce Sans"/>
                <a:sym typeface="Salesforce Sans"/>
              </a:rPr>
              <a:t> o usuário está aprovando ou negando a solicitação</a:t>
            </a:r>
          </a:p>
          <a:p>
            <a:pPr marL="0" lvl="0" indent="0" algn="l" rtl="0">
              <a:spcBef>
                <a:spcPts val="1900"/>
              </a:spcBef>
              <a:spcAft>
                <a:spcPts val="0"/>
              </a:spcAft>
              <a:buNone/>
            </a:pPr>
            <a:r>
              <a:rPr lang="pt-BR" sz="1900" dirty="0">
                <a:solidFill>
                  <a:srgbClr val="59575C"/>
                </a:solidFill>
                <a:latin typeface="Salesforce Sans"/>
                <a:ea typeface="Salesforce Sans"/>
                <a:cs typeface="Salesforce Sans"/>
                <a:sym typeface="Salesforce Sans"/>
              </a:rPr>
              <a:t>Com essa informação, o usuário pode simplesmente clicar no botão "Aprovar" ou "Negar" para realizar a ação e concluir rapidamente a autenticação como parte do processo de </a:t>
            </a:r>
            <a:r>
              <a:rPr lang="pt-BR" sz="1900" dirty="0" err="1">
                <a:solidFill>
                  <a:srgbClr val="59575C"/>
                </a:solidFill>
                <a:latin typeface="Salesforce Sans"/>
                <a:ea typeface="Salesforce Sans"/>
                <a:cs typeface="Salesforce Sans"/>
                <a:sym typeface="Salesforce Sans"/>
              </a:rPr>
              <a:t>login</a:t>
            </a:r>
            <a:r>
              <a:rPr lang="pt-BR" sz="1900" dirty="0">
                <a:solidFill>
                  <a:srgbClr val="59575C"/>
                </a:solidFill>
                <a:latin typeface="Salesforce Sans"/>
                <a:ea typeface="Salesforce Sans"/>
                <a:cs typeface="Salesforce Sans"/>
                <a:sym typeface="Salesforce Sans"/>
              </a:rPr>
              <a:t>.</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09" name="Google Shape;1309;p164"/>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pt-BR" sz="2300">
                <a:solidFill>
                  <a:srgbClr val="205CA0"/>
                </a:solidFill>
                <a:latin typeface="Salesforce Sans"/>
                <a:ea typeface="Salesforce Sans"/>
                <a:cs typeface="Salesforce Sans"/>
                <a:sym typeface="Salesforce Sans"/>
              </a:rPr>
              <a:t>Autenticação rápida, gratuita e simples</a:t>
            </a:r>
          </a:p>
        </p:txBody>
      </p:sp>
      <p:grpSp>
        <p:nvGrpSpPr>
          <p:cNvPr id="1310" name="Google Shape;1310;p164"/>
          <p:cNvGrpSpPr/>
          <p:nvPr/>
        </p:nvGrpSpPr>
        <p:grpSpPr>
          <a:xfrm>
            <a:off x="7779922" y="627494"/>
            <a:ext cx="3811284" cy="5938726"/>
            <a:chOff x="5836401" y="470632"/>
            <a:chExt cx="2859178" cy="4454156"/>
          </a:xfrm>
        </p:grpSpPr>
        <p:pic>
          <p:nvPicPr>
            <p:cNvPr id="1311" name="Google Shape;1311;p164"/>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312" name="Google Shape;1312;p164"/>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313" name="Google Shape;1313;p164"/>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pic>
        <p:nvPicPr>
          <p:cNvPr id="1318" name="Google Shape;1318;p165"/>
          <p:cNvPicPr preferRelativeResize="0"/>
          <p:nvPr/>
        </p:nvPicPr>
        <p:blipFill rotWithShape="1">
          <a:blip r:embed="rId3">
            <a:alphaModFix amt="46000"/>
          </a:blip>
          <a:srcRect/>
          <a:stretch/>
        </p:blipFill>
        <p:spPr>
          <a:xfrm>
            <a:off x="8951468" y="5758233"/>
            <a:ext cx="2602355" cy="1073633"/>
          </a:xfrm>
          <a:prstGeom prst="rect">
            <a:avLst/>
          </a:prstGeom>
          <a:noFill/>
          <a:ln>
            <a:noFill/>
          </a:ln>
        </p:spPr>
      </p:pic>
      <p:sp>
        <p:nvSpPr>
          <p:cNvPr id="1319" name="Google Shape;1319;p165"/>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lvl="0">
              <a:lnSpc>
                <a:spcPct val="95000"/>
              </a:lnSpc>
            </a:pPr>
            <a:r>
              <a:rPr lang="pt-BR" sz="3100" b="1" dirty="0">
                <a:solidFill>
                  <a:srgbClr val="205CA0"/>
                </a:solidFill>
                <a:latin typeface="Salesforce Sans"/>
              </a:rPr>
              <a:t>Aplicativos autenticadores de terceiros</a:t>
            </a:r>
            <a:endParaRPr sz="3100" b="1" dirty="0">
              <a:solidFill>
                <a:srgbClr val="205CA0"/>
              </a:solidFill>
              <a:latin typeface="Salesforce Sans"/>
              <a:ea typeface="Salesforce Sans"/>
              <a:cs typeface="Salesforce Sans"/>
              <a:sym typeface="Salesforce Sans"/>
            </a:endParaRPr>
          </a:p>
        </p:txBody>
      </p:sp>
      <p:sp>
        <p:nvSpPr>
          <p:cNvPr id="1320" name="Google Shape;1320;p165"/>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21" name="Google Shape;1321;p165"/>
          <p:cNvSpPr txBox="1"/>
          <p:nvPr/>
        </p:nvSpPr>
        <p:spPr>
          <a:xfrm>
            <a:off x="463746" y="1184600"/>
            <a:ext cx="8370352" cy="1171500"/>
          </a:xfrm>
          <a:prstGeom prst="rect">
            <a:avLst/>
          </a:prstGeom>
          <a:noFill/>
          <a:ln>
            <a:noFill/>
          </a:ln>
        </p:spPr>
        <p:txBody>
          <a:bodyPr spcFirstLastPara="1" wrap="square" lIns="121875" tIns="121875" rIns="121875" bIns="121875" anchor="t" anchorCtr="0">
            <a:noAutofit/>
          </a:bodyPr>
          <a:lstStyle/>
          <a:p>
            <a:pPr lvl="0">
              <a:lnSpc>
                <a:spcPct val="115000"/>
              </a:lnSpc>
            </a:pPr>
            <a:r>
              <a:rPr lang="pt-BR" sz="1900" dirty="0">
                <a:latin typeface="Salesforce Sans"/>
              </a:rPr>
              <a:t>O </a:t>
            </a:r>
            <a:r>
              <a:rPr lang="pt-BR" sz="1900" dirty="0" err="1">
                <a:latin typeface="Salesforce Sans"/>
              </a:rPr>
              <a:t>Salesforce</a:t>
            </a:r>
            <a:r>
              <a:rPr lang="pt-BR" sz="1900" dirty="0">
                <a:latin typeface="Salesforce Sans"/>
              </a:rPr>
              <a:t> oferece suporte a qualquer aplicativo de autenticação que gera códigos temporários com base em algoritmos OATH de senha de uso único por tempo limitado (TOTP)</a:t>
            </a:r>
            <a:r>
              <a:rPr lang="en-US" sz="2100" dirty="0">
                <a:latin typeface="Salesforce Sans"/>
                <a:ea typeface="Salesforce Sans"/>
                <a:cs typeface="Salesforce Sans"/>
                <a:sym typeface="Salesforce Sans"/>
              </a:rPr>
              <a:t> </a:t>
            </a:r>
            <a:r>
              <a:rPr lang="en-US" sz="1600" dirty="0">
                <a:latin typeface="Salesforce Sans"/>
                <a:ea typeface="Salesforce Sans"/>
                <a:cs typeface="Salesforce Sans"/>
                <a:sym typeface="Salesforce Sans"/>
              </a:rPr>
              <a:t>(</a:t>
            </a:r>
            <a:r>
              <a:rPr lang="pt-BR" sz="1600" dirty="0">
                <a:latin typeface="Salesforce Sans"/>
              </a:rPr>
              <a:t>especificado em</a:t>
            </a:r>
            <a:r>
              <a:rPr lang="en-US" sz="1600" dirty="0">
                <a:latin typeface="Salesforce Sans"/>
                <a:ea typeface="Salesforce Sans"/>
                <a:cs typeface="Salesforce Sans"/>
                <a:sym typeface="Salesforce Sans"/>
              </a:rPr>
              <a:t> </a:t>
            </a:r>
            <a:r>
              <a:rPr lang="en-US" sz="1600" u="sng" dirty="0">
                <a:solidFill>
                  <a:srgbClr val="1155CC"/>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RFC 6238</a:t>
            </a:r>
            <a:r>
              <a:rPr lang="en-US" sz="1600" dirty="0">
                <a:latin typeface="Salesforce Sans"/>
                <a:ea typeface="Salesforce Sans"/>
                <a:cs typeface="Salesforce Sans"/>
                <a:sym typeface="Salesforce Sans"/>
              </a:rPr>
              <a:t>). </a:t>
            </a:r>
            <a:endParaRPr sz="1900" dirty="0">
              <a:latin typeface="Salesforce Sans"/>
              <a:ea typeface="Salesforce Sans"/>
              <a:cs typeface="Salesforce Sans"/>
              <a:sym typeface="Salesforce Sans"/>
            </a:endParaRPr>
          </a:p>
        </p:txBody>
      </p:sp>
      <p:pic>
        <p:nvPicPr>
          <p:cNvPr id="1322" name="Google Shape;1322;p165"/>
          <p:cNvPicPr preferRelativeResize="0"/>
          <p:nvPr/>
        </p:nvPicPr>
        <p:blipFill>
          <a:blip r:embed="rId5">
            <a:alphaModFix/>
          </a:blip>
          <a:stretch>
            <a:fillRect/>
          </a:stretch>
        </p:blipFill>
        <p:spPr>
          <a:xfrm>
            <a:off x="4298085" y="5596128"/>
            <a:ext cx="731329" cy="731329"/>
          </a:xfrm>
          <a:prstGeom prst="rect">
            <a:avLst/>
          </a:prstGeom>
          <a:noFill/>
          <a:ln>
            <a:noFill/>
          </a:ln>
        </p:spPr>
      </p:pic>
      <p:pic>
        <p:nvPicPr>
          <p:cNvPr id="1323" name="Google Shape;1323;p165"/>
          <p:cNvPicPr preferRelativeResize="0"/>
          <p:nvPr/>
        </p:nvPicPr>
        <p:blipFill>
          <a:blip r:embed="rId6">
            <a:alphaModFix/>
          </a:blip>
          <a:stretch>
            <a:fillRect/>
          </a:stretch>
        </p:blipFill>
        <p:spPr>
          <a:xfrm>
            <a:off x="2989939" y="5593583"/>
            <a:ext cx="624305" cy="731330"/>
          </a:xfrm>
          <a:prstGeom prst="rect">
            <a:avLst/>
          </a:prstGeom>
          <a:noFill/>
          <a:ln>
            <a:noFill/>
          </a:ln>
        </p:spPr>
      </p:pic>
      <p:pic>
        <p:nvPicPr>
          <p:cNvPr id="1324" name="Google Shape;1324;p165"/>
          <p:cNvPicPr preferRelativeResize="0"/>
          <p:nvPr/>
        </p:nvPicPr>
        <p:blipFill rotWithShape="1">
          <a:blip r:embed="rId7">
            <a:alphaModFix/>
          </a:blip>
          <a:srcRect t="8465" b="8457"/>
          <a:stretch/>
        </p:blipFill>
        <p:spPr>
          <a:xfrm>
            <a:off x="1647832" y="5593566"/>
            <a:ext cx="753491" cy="731520"/>
          </a:xfrm>
          <a:prstGeom prst="rect">
            <a:avLst/>
          </a:prstGeom>
          <a:noFill/>
          <a:ln>
            <a:noFill/>
          </a:ln>
        </p:spPr>
      </p:pic>
      <p:sp>
        <p:nvSpPr>
          <p:cNvPr id="1325" name="Google Shape;1325;p165"/>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Google Authenticator</a:t>
            </a:r>
            <a:endParaRPr sz="1900">
              <a:latin typeface="Salesforce Sans"/>
              <a:ea typeface="Salesforce Sans"/>
              <a:cs typeface="Salesforce Sans"/>
              <a:sym typeface="Salesforce Sans"/>
            </a:endParaRPr>
          </a:p>
        </p:txBody>
      </p:sp>
      <p:sp>
        <p:nvSpPr>
          <p:cNvPr id="1326" name="Google Shape;1326;p165"/>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Microsoft Authenticator</a:t>
            </a:r>
            <a:endParaRPr sz="1900"/>
          </a:p>
        </p:txBody>
      </p:sp>
      <p:sp>
        <p:nvSpPr>
          <p:cNvPr id="1327" name="Google Shape;1327;p165"/>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328" name="Google Shape;1328;p165"/>
          <p:cNvSpPr txBox="1"/>
          <p:nvPr/>
        </p:nvSpPr>
        <p:spPr>
          <a:xfrm>
            <a:off x="1784195" y="4216967"/>
            <a:ext cx="3033132" cy="577500"/>
          </a:xfrm>
          <a:prstGeom prst="rect">
            <a:avLst/>
          </a:prstGeom>
          <a:noFill/>
          <a:ln>
            <a:noFill/>
          </a:ln>
        </p:spPr>
        <p:txBody>
          <a:bodyPr spcFirstLastPara="1" wrap="square" lIns="121875" tIns="121875" rIns="121875" bIns="121875" anchor="t" anchorCtr="0">
            <a:noAutofit/>
          </a:bodyPr>
          <a:lstStyle/>
          <a:p>
            <a:pPr lvl="0" algn="ctr">
              <a:lnSpc>
                <a:spcPct val="115000"/>
              </a:lnSpc>
            </a:pPr>
            <a:r>
              <a:rPr lang="pt-BR" sz="1900" b="1" dirty="0">
                <a:solidFill>
                  <a:schemeClr val="dk1"/>
                </a:solidFill>
                <a:latin typeface="Salesforce Sans"/>
              </a:rPr>
              <a:t>Aplicativos mais usados</a:t>
            </a:r>
            <a:endParaRPr sz="1900" dirty="0"/>
          </a:p>
        </p:txBody>
      </p:sp>
      <p:pic>
        <p:nvPicPr>
          <p:cNvPr id="1329" name="Google Shape;1329;p165"/>
          <p:cNvPicPr preferRelativeResize="0"/>
          <p:nvPr/>
        </p:nvPicPr>
        <p:blipFill rotWithShape="1">
          <a:blip r:embed="rId8">
            <a:alphaModFix/>
          </a:blip>
          <a:srcRect b="4689"/>
          <a:stretch/>
        </p:blipFill>
        <p:spPr>
          <a:xfrm flipH="1">
            <a:off x="8834098" y="3677800"/>
            <a:ext cx="2337092" cy="3180201"/>
          </a:xfrm>
          <a:prstGeom prst="rect">
            <a:avLst/>
          </a:prstGeom>
          <a:noFill/>
          <a:ln>
            <a:noFill/>
          </a:ln>
        </p:spPr>
      </p:pic>
      <p:sp>
        <p:nvSpPr>
          <p:cNvPr id="1330" name="Google Shape;1330;p165"/>
          <p:cNvSpPr txBox="1"/>
          <p:nvPr/>
        </p:nvSpPr>
        <p:spPr>
          <a:xfrm>
            <a:off x="463746" y="2387490"/>
            <a:ext cx="8121000" cy="916500"/>
          </a:xfrm>
          <a:prstGeom prst="rect">
            <a:avLst/>
          </a:prstGeom>
          <a:noFill/>
          <a:ln>
            <a:noFill/>
          </a:ln>
        </p:spPr>
        <p:txBody>
          <a:bodyPr spcFirstLastPara="1" wrap="square" lIns="121875" tIns="121875" rIns="121875" bIns="121875" anchor="t" anchorCtr="0">
            <a:noAutofit/>
          </a:bodyPr>
          <a:lstStyle/>
          <a:p>
            <a:pPr lvl="0">
              <a:lnSpc>
                <a:spcPct val="115000"/>
              </a:lnSpc>
            </a:pPr>
            <a:r>
              <a:rPr lang="pt-BR" sz="1900" dirty="0">
                <a:latin typeface="Salesforce Sans"/>
              </a:rPr>
              <a:t>Para fazer </a:t>
            </a:r>
            <a:r>
              <a:rPr lang="pt-BR" sz="1900" dirty="0" err="1">
                <a:latin typeface="Salesforce Sans"/>
              </a:rPr>
              <a:t>login</a:t>
            </a:r>
            <a:r>
              <a:rPr lang="pt-BR" sz="1900" dirty="0">
                <a:latin typeface="Salesforce Sans"/>
              </a:rPr>
              <a:t> com esse tipo de método de verificação, obtenha um código no aplicativo e, então, insira esse código durante o processo de </a:t>
            </a:r>
            <a:r>
              <a:rPr lang="pt-BR" sz="1900" dirty="0" err="1">
                <a:latin typeface="Salesforce Sans"/>
              </a:rPr>
              <a:t>login</a:t>
            </a:r>
            <a:r>
              <a:rPr lang="pt-BR" sz="1900" dirty="0">
                <a:latin typeface="Salesforce Sans"/>
              </a:rPr>
              <a:t> do </a:t>
            </a:r>
            <a:r>
              <a:rPr lang="pt-BR" sz="1900" dirty="0" err="1">
                <a:latin typeface="Salesforce Sans"/>
              </a:rPr>
              <a:t>Salesforce</a:t>
            </a:r>
            <a:r>
              <a:rPr lang="pt-BR" sz="1900" dirty="0">
                <a:latin typeface="Salesforce Sans"/>
              </a:rPr>
              <a:t>.</a:t>
            </a:r>
            <a:endParaRPr sz="1900" dirty="0">
              <a:latin typeface="Salesforce Sans"/>
              <a:sym typeface="Salesforce Sans"/>
            </a:endParaRPr>
          </a:p>
        </p:txBody>
      </p:sp>
      <p:sp>
        <p:nvSpPr>
          <p:cNvPr id="1331" name="Google Shape;1331;p165"/>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lvl="0">
              <a:lnSpc>
                <a:spcPct val="115000"/>
              </a:lnSpc>
            </a:pPr>
            <a:r>
              <a:rPr lang="pt-BR" sz="1900" dirty="0">
                <a:latin typeface="Salesforce Sans"/>
              </a:rPr>
              <a:t>Os aplicativos TOTP não precisam de conexão à internet </a:t>
            </a:r>
            <a:br>
              <a:rPr lang="pt-BR" sz="1900" dirty="0">
                <a:latin typeface="Salesforce Sans"/>
              </a:rPr>
            </a:br>
            <a:r>
              <a:rPr lang="pt-BR" sz="1900" dirty="0">
                <a:latin typeface="Salesforce Sans"/>
              </a:rPr>
              <a:t>ou de dados.</a:t>
            </a:r>
            <a:endParaRPr sz="1900" dirty="0">
              <a:latin typeface="Salesforce Sans"/>
              <a:sym typeface="Salesforce Sans"/>
            </a:endParaRPr>
          </a:p>
        </p:txBody>
      </p:sp>
    </p:spTree>
    <p:extLst>
      <p:ext uri="{BB962C8B-B14F-4D97-AF65-F5344CB8AC3E}">
        <p14:creationId xmlns:p14="http://schemas.microsoft.com/office/powerpoint/2010/main" val="4275832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35"/>
        <p:cNvGrpSpPr/>
        <p:nvPr/>
      </p:nvGrpSpPr>
      <p:grpSpPr>
        <a:xfrm>
          <a:off x="0" y="0"/>
          <a:ext cx="0" cy="0"/>
          <a:chOff x="0" y="0"/>
          <a:chExt cx="0" cy="0"/>
        </a:xfrm>
      </p:grpSpPr>
      <p:sp>
        <p:nvSpPr>
          <p:cNvPr id="1336" name="Google Shape;1336;p166"/>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37" name="Google Shape;1337;p166"/>
          <p:cNvSpPr txBox="1"/>
          <p:nvPr/>
        </p:nvSpPr>
        <p:spPr>
          <a:xfrm>
            <a:off x="571484" y="2181626"/>
            <a:ext cx="5713200"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pt-BR" sz="1600" dirty="0">
                <a:solidFill>
                  <a:schemeClr val="accent2"/>
                </a:solidFill>
                <a:latin typeface="Salesforce Sans"/>
                <a:ea typeface="Salesforce Sans"/>
                <a:cs typeface="Salesforce Sans"/>
                <a:sym typeface="Salesforce Sans"/>
              </a:rPr>
              <a:t>Pronto para uso – não é necessária a instalação de softwares</a:t>
            </a:r>
          </a:p>
          <a:p>
            <a:pPr marL="609600" lvl="0" indent="-406400" algn="l" rtl="0">
              <a:spcBef>
                <a:spcPts val="700"/>
              </a:spcBef>
              <a:spcAft>
                <a:spcPts val="0"/>
              </a:spcAft>
              <a:buClr>
                <a:schemeClr val="accent2"/>
              </a:buClr>
              <a:buSzPts val="1600"/>
              <a:buFont typeface="Salesforce Sans"/>
              <a:buChar char="●"/>
            </a:pPr>
            <a:r>
              <a:rPr lang="pt-BR" sz="1600" dirty="0">
                <a:solidFill>
                  <a:schemeClr val="accent2"/>
                </a:solidFill>
                <a:latin typeface="Salesforce Sans"/>
                <a:ea typeface="Salesforce Sans"/>
                <a:cs typeface="Salesforce Sans"/>
                <a:sym typeface="Salesforce Sans"/>
              </a:rPr>
              <a:t>Criptografia forte de chave pública exclusiva para </a:t>
            </a:r>
            <a:br>
              <a:rPr lang="pt-BR" sz="1600" dirty="0">
                <a:solidFill>
                  <a:schemeClr val="accent2"/>
                </a:solidFill>
                <a:latin typeface="Salesforce Sans"/>
                <a:ea typeface="Salesforce Sans"/>
                <a:cs typeface="Salesforce Sans"/>
                <a:sym typeface="Salesforce Sans"/>
              </a:rPr>
            </a:br>
            <a:r>
              <a:rPr lang="pt-BR" sz="1600" dirty="0">
                <a:solidFill>
                  <a:schemeClr val="accent2"/>
                </a:solidFill>
                <a:latin typeface="Salesforce Sans"/>
                <a:ea typeface="Salesforce Sans"/>
                <a:cs typeface="Salesforce Sans"/>
                <a:sym typeface="Salesforce Sans"/>
              </a:rPr>
              <a:t>a conta do usuário</a:t>
            </a:r>
          </a:p>
          <a:p>
            <a:pPr marL="609600" lvl="0" indent="-406400" algn="l" rtl="0">
              <a:spcBef>
                <a:spcPts val="700"/>
              </a:spcBef>
              <a:spcAft>
                <a:spcPts val="0"/>
              </a:spcAft>
              <a:buClr>
                <a:schemeClr val="accent2"/>
              </a:buClr>
              <a:buSzPts val="1600"/>
              <a:buFont typeface="Salesforce Sans"/>
              <a:buChar char="●"/>
            </a:pPr>
            <a:r>
              <a:rPr lang="pt-BR" sz="1600" dirty="0">
                <a:solidFill>
                  <a:schemeClr val="accent2"/>
                </a:solidFill>
                <a:latin typeface="Salesforce Sans"/>
                <a:ea typeface="Salesforce Sans"/>
                <a:cs typeface="Salesforce Sans"/>
                <a:sym typeface="Salesforce Sans"/>
              </a:rPr>
              <a:t>Resistente a ataques de </a:t>
            </a:r>
            <a:r>
              <a:rPr lang="pt-BR" sz="1600" dirty="0" err="1">
                <a:solidFill>
                  <a:schemeClr val="accent2"/>
                </a:solidFill>
                <a:latin typeface="Salesforce Sans"/>
                <a:ea typeface="Salesforce Sans"/>
                <a:cs typeface="Salesforce Sans"/>
                <a:sym typeface="Salesforce Sans"/>
              </a:rPr>
              <a:t>malware</a:t>
            </a:r>
            <a:r>
              <a:rPr lang="pt-BR" sz="1600" dirty="0">
                <a:solidFill>
                  <a:schemeClr val="accent2"/>
                </a:solidFill>
                <a:latin typeface="Salesforce Sans"/>
                <a:ea typeface="Salesforce Sans"/>
                <a:cs typeface="Salesforce Sans"/>
                <a:sym typeface="Salesforce Sans"/>
              </a:rPr>
              <a:t> e </a:t>
            </a:r>
            <a:r>
              <a:rPr lang="pt-BR" sz="1600" dirty="0" err="1">
                <a:solidFill>
                  <a:schemeClr val="accent2"/>
                </a:solidFill>
                <a:latin typeface="Salesforce Sans"/>
                <a:ea typeface="Salesforce Sans"/>
                <a:cs typeface="Salesforce Sans"/>
                <a:sym typeface="Salesforce Sans"/>
              </a:rPr>
              <a:t>man</a:t>
            </a:r>
            <a:r>
              <a:rPr lang="pt-BR" sz="1600" dirty="0">
                <a:solidFill>
                  <a:schemeClr val="accent2"/>
                </a:solidFill>
                <a:latin typeface="Salesforce Sans"/>
                <a:ea typeface="Salesforce Sans"/>
                <a:cs typeface="Salesforce Sans"/>
                <a:sym typeface="Salesforce Sans"/>
              </a:rPr>
              <a:t>-in-</a:t>
            </a:r>
            <a:r>
              <a:rPr lang="pt-BR" sz="1600" dirty="0" err="1">
                <a:solidFill>
                  <a:schemeClr val="accent2"/>
                </a:solidFill>
                <a:latin typeface="Salesforce Sans"/>
                <a:ea typeface="Salesforce Sans"/>
                <a:cs typeface="Salesforce Sans"/>
                <a:sym typeface="Salesforce Sans"/>
              </a:rPr>
              <a:t>the</a:t>
            </a:r>
            <a:r>
              <a:rPr lang="pt-BR" sz="1600" dirty="0">
                <a:solidFill>
                  <a:schemeClr val="accent2"/>
                </a:solidFill>
                <a:latin typeface="Salesforce Sans"/>
                <a:ea typeface="Salesforce Sans"/>
                <a:cs typeface="Salesforce Sans"/>
                <a:sym typeface="Salesforce Sans"/>
              </a:rPr>
              <a:t>-</a:t>
            </a:r>
            <a:r>
              <a:rPr lang="pt-BR" sz="1600" dirty="0" err="1">
                <a:solidFill>
                  <a:schemeClr val="accent2"/>
                </a:solidFill>
                <a:latin typeface="Salesforce Sans"/>
                <a:ea typeface="Salesforce Sans"/>
                <a:cs typeface="Salesforce Sans"/>
                <a:sym typeface="Salesforce Sans"/>
              </a:rPr>
              <a:t>middle</a:t>
            </a:r>
            <a:endParaRPr lang="pt-BR" sz="1600" dirty="0">
              <a:solidFill>
                <a:schemeClr val="accent2"/>
              </a:solidFill>
              <a:latin typeface="Salesforce Sans"/>
              <a:ea typeface="Salesforce Sans"/>
              <a:cs typeface="Salesforce Sans"/>
              <a:sym typeface="Salesforce Sans"/>
            </a:endParaRP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338" name="Google Shape;1338;p166"/>
          <p:cNvSpPr txBox="1"/>
          <p:nvPr/>
        </p:nvSpPr>
        <p:spPr>
          <a:xfrm>
            <a:off x="560557" y="290167"/>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3100" b="1">
                <a:solidFill>
                  <a:srgbClr val="205CA0"/>
                </a:solidFill>
                <a:latin typeface="Salesforce Sans"/>
                <a:ea typeface="Salesforce Sans"/>
                <a:cs typeface="Salesforce Sans"/>
                <a:sym typeface="Salesforce Sans"/>
              </a:rPr>
              <a:t>Chaves de segurança</a:t>
            </a:r>
          </a:p>
        </p:txBody>
      </p:sp>
      <p:sp>
        <p:nvSpPr>
          <p:cNvPr id="1339" name="Google Shape;1339;p166"/>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40" name="Google Shape;1340;p166"/>
          <p:cNvSpPr txBox="1"/>
          <p:nvPr/>
        </p:nvSpPr>
        <p:spPr>
          <a:xfrm>
            <a:off x="7258719" y="3684971"/>
            <a:ext cx="4260490" cy="14472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pt-BR" sz="1600" b="1" dirty="0">
                <a:solidFill>
                  <a:srgbClr val="FFFFFF"/>
                </a:solidFill>
                <a:latin typeface="Salesforce Sans"/>
                <a:ea typeface="Salesforce Sans"/>
                <a:cs typeface="Salesforce Sans"/>
                <a:sym typeface="Salesforce Sans"/>
              </a:rPr>
              <a:t>Produtos que oferecem suporte a chaves de segurança:</a:t>
            </a:r>
          </a:p>
          <a:p>
            <a:pPr marL="609600" lvl="0" indent="-400050" algn="l" rtl="0">
              <a:spcBef>
                <a:spcPts val="500"/>
              </a:spcBef>
              <a:spcAft>
                <a:spcPts val="0"/>
              </a:spcAft>
              <a:buClr>
                <a:srgbClr val="FFFFFF"/>
              </a:buClr>
              <a:buSzPts val="1500"/>
              <a:buFont typeface="Salesforce Sans"/>
              <a:buChar char="●"/>
            </a:pPr>
            <a:r>
              <a:rPr lang="pt-BR" sz="1500" dirty="0">
                <a:solidFill>
                  <a:srgbClr val="FFFFFF"/>
                </a:solidFill>
                <a:latin typeface="Salesforce Sans"/>
                <a:ea typeface="Salesforce Sans"/>
                <a:cs typeface="Salesforce Sans"/>
                <a:sym typeface="Salesforce Sans"/>
              </a:rPr>
              <a:t>Produtos integrados na </a:t>
            </a:r>
            <a:r>
              <a:rPr lang="pt-BR" sz="1500" dirty="0" err="1">
                <a:solidFill>
                  <a:srgbClr val="FFFFFF"/>
                </a:solidFill>
                <a:latin typeface="Salesforce Sans"/>
                <a:ea typeface="Salesforce Sans"/>
                <a:cs typeface="Salesforce Sans"/>
                <a:sym typeface="Salesforce Sans"/>
              </a:rPr>
              <a:t>Salesforce</a:t>
            </a:r>
            <a:r>
              <a:rPr lang="pt-BR" sz="1500" dirty="0">
                <a:solidFill>
                  <a:srgbClr val="FFFFFF"/>
                </a:solidFill>
                <a:latin typeface="Salesforce Sans"/>
                <a:ea typeface="Salesforce Sans"/>
                <a:cs typeface="Salesforce Sans"/>
                <a:sym typeface="Salesforce Sans"/>
              </a:rPr>
              <a:t> Platform</a:t>
            </a:r>
            <a:r>
              <a:rPr lang="pt-BR" sz="1500" baseline="30000" dirty="0">
                <a:solidFill>
                  <a:srgbClr val="FFFFFF"/>
                </a:solidFill>
                <a:latin typeface="Salesforce Sans"/>
                <a:ea typeface="Salesforce Sans"/>
                <a:cs typeface="Salesforce Sans"/>
                <a:sym typeface="Salesforce Sans"/>
              </a:rPr>
              <a:t>**</a:t>
            </a:r>
          </a:p>
          <a:p>
            <a:pPr marL="609600" lvl="0" indent="-400050" algn="l" rtl="0">
              <a:lnSpc>
                <a:spcPct val="100000"/>
              </a:lnSpc>
              <a:spcBef>
                <a:spcPts val="700"/>
              </a:spcBef>
              <a:spcAft>
                <a:spcPts val="0"/>
              </a:spcAft>
              <a:buClr>
                <a:srgbClr val="FFFFFF"/>
              </a:buClr>
              <a:buSzPts val="1500"/>
              <a:buFont typeface="Salesforce Sans"/>
              <a:buChar char="●"/>
            </a:pPr>
            <a:r>
              <a:rPr lang="pt-BR" sz="1500" dirty="0">
                <a:solidFill>
                  <a:srgbClr val="FFFFFF"/>
                </a:solidFill>
                <a:latin typeface="Salesforce Sans"/>
                <a:ea typeface="Salesforce Sans"/>
                <a:cs typeface="Salesforce Sans"/>
                <a:sym typeface="Salesforce Sans"/>
              </a:rPr>
              <a:t>B2C </a:t>
            </a:r>
            <a:r>
              <a:rPr lang="pt-BR" sz="1500" dirty="0" err="1">
                <a:solidFill>
                  <a:srgbClr val="FFFFFF"/>
                </a:solidFill>
                <a:latin typeface="Salesforce Sans"/>
                <a:ea typeface="Salesforce Sans"/>
                <a:cs typeface="Salesforce Sans"/>
                <a:sym typeface="Salesforce Sans"/>
              </a:rPr>
              <a:t>Commerce</a:t>
            </a:r>
            <a:r>
              <a:rPr lang="pt-BR" sz="1500" dirty="0">
                <a:solidFill>
                  <a:srgbClr val="FFFFFF"/>
                </a:solidFill>
                <a:latin typeface="Salesforce Sans"/>
                <a:ea typeface="Salesforce Sans"/>
                <a:cs typeface="Salesforce Sans"/>
                <a:sym typeface="Salesforce Sans"/>
              </a:rPr>
              <a:t> </a:t>
            </a:r>
            <a:r>
              <a:rPr lang="pt-BR" sz="1500" dirty="0" err="1">
                <a:solidFill>
                  <a:srgbClr val="FFFFFF"/>
                </a:solidFill>
                <a:latin typeface="Salesforce Sans"/>
                <a:ea typeface="Salesforce Sans"/>
                <a:cs typeface="Salesforce Sans"/>
                <a:sym typeface="Salesforce Sans"/>
              </a:rPr>
              <a:t>Cloud</a:t>
            </a:r>
            <a:endParaRPr lang="pt-BR" sz="1500" dirty="0">
              <a:solidFill>
                <a:srgbClr val="FFFFFF"/>
              </a:solidFill>
              <a:latin typeface="Salesforce Sans"/>
              <a:ea typeface="Salesforce Sans"/>
              <a:cs typeface="Salesforce Sans"/>
              <a:sym typeface="Salesforce Sans"/>
            </a:endParaRPr>
          </a:p>
          <a:p>
            <a:pPr marL="609600" lvl="0" indent="-400050" algn="l" rtl="0">
              <a:lnSpc>
                <a:spcPct val="100000"/>
              </a:lnSpc>
              <a:spcBef>
                <a:spcPts val="700"/>
              </a:spcBef>
              <a:spcAft>
                <a:spcPts val="0"/>
              </a:spcAft>
              <a:buClr>
                <a:srgbClr val="FFFFFF"/>
              </a:buClr>
              <a:buSzPts val="1500"/>
              <a:buFont typeface="Salesforce Sans"/>
              <a:buChar char="●"/>
            </a:pPr>
            <a:r>
              <a:rPr lang="pt-BR" sz="1500" dirty="0">
                <a:solidFill>
                  <a:srgbClr val="FFFFFF"/>
                </a:solidFill>
                <a:latin typeface="Salesforce Sans"/>
                <a:ea typeface="Salesforce Sans"/>
                <a:cs typeface="Salesforce Sans"/>
                <a:sym typeface="Salesforce Sans"/>
              </a:rPr>
              <a:t>Marketing </a:t>
            </a:r>
            <a:r>
              <a:rPr lang="pt-BR" sz="1500" dirty="0" err="1">
                <a:solidFill>
                  <a:srgbClr val="FFFFFF"/>
                </a:solidFill>
                <a:latin typeface="Salesforce Sans"/>
                <a:ea typeface="Salesforce Sans"/>
                <a:cs typeface="Salesforce Sans"/>
                <a:sym typeface="Salesforce Sans"/>
              </a:rPr>
              <a:t>Cloud</a:t>
            </a:r>
            <a:r>
              <a:rPr lang="pt-BR" sz="1300" dirty="0">
                <a:solidFill>
                  <a:srgbClr val="FFFFFF"/>
                </a:solidFill>
                <a:latin typeface="Salesforce Sans"/>
                <a:ea typeface="Salesforce Sans"/>
                <a:cs typeface="Salesforce Sans"/>
                <a:sym typeface="Salesforce Sans"/>
              </a:rPr>
              <a:t> – </a:t>
            </a:r>
            <a:r>
              <a:rPr lang="pt-BR" sz="1500" dirty="0" err="1">
                <a:solidFill>
                  <a:srgbClr val="FFFFFF"/>
                </a:solidFill>
                <a:latin typeface="Salesforce Sans"/>
                <a:ea typeface="Salesforce Sans"/>
                <a:cs typeface="Salesforce Sans"/>
                <a:sym typeface="Salesforce Sans"/>
              </a:rPr>
              <a:t>Email</a:t>
            </a:r>
            <a:r>
              <a:rPr lang="pt-BR" sz="1500" dirty="0">
                <a:solidFill>
                  <a:srgbClr val="FFFFFF"/>
                </a:solidFill>
                <a:latin typeface="Salesforce Sans"/>
                <a:ea typeface="Salesforce Sans"/>
                <a:cs typeface="Salesforce Sans"/>
                <a:sym typeface="Salesforce Sans"/>
              </a:rPr>
              <a:t>, Mobile e </a:t>
            </a:r>
            <a:r>
              <a:rPr lang="pt-BR" sz="1500" dirty="0" err="1">
                <a:solidFill>
                  <a:srgbClr val="FFFFFF"/>
                </a:solidFill>
                <a:latin typeface="Salesforce Sans"/>
                <a:ea typeface="Salesforce Sans"/>
                <a:cs typeface="Salesforce Sans"/>
                <a:sym typeface="Salesforce Sans"/>
              </a:rPr>
              <a:t>Journeys</a:t>
            </a:r>
            <a:endParaRPr lang="pt-BR" sz="1500" dirty="0">
              <a:solidFill>
                <a:srgbClr val="FFFFFF"/>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1" name="Google Shape;1341;p166"/>
          <p:cNvSpPr txBox="1"/>
          <p:nvPr/>
        </p:nvSpPr>
        <p:spPr>
          <a:xfrm>
            <a:off x="572883" y="3676526"/>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pt-BR" sz="1900" b="1">
                <a:solidFill>
                  <a:schemeClr val="dk1"/>
                </a:solidFill>
                <a:latin typeface="Salesforce Sans"/>
                <a:ea typeface="Salesforce Sans"/>
                <a:cs typeface="Salesforce Sans"/>
                <a:sym typeface="Salesforce Sans"/>
              </a:rPr>
              <a:t>Login simples com uma chave de segurança</a:t>
            </a:r>
          </a:p>
          <a:p>
            <a:pPr marL="609600" lvl="0" indent="-406400" algn="l" rtl="0">
              <a:lnSpc>
                <a:spcPct val="100000"/>
              </a:lnSpc>
              <a:spcBef>
                <a:spcPts val="700"/>
              </a:spcBef>
              <a:spcAft>
                <a:spcPts val="0"/>
              </a:spcAft>
              <a:buClr>
                <a:schemeClr val="accent2"/>
              </a:buClr>
              <a:buSzPts val="1600"/>
              <a:buFont typeface="Salesforce Sans"/>
              <a:buChar char="●"/>
            </a:pPr>
            <a:r>
              <a:rPr lang="pt-BR" sz="1600">
                <a:solidFill>
                  <a:schemeClr val="accent2"/>
                </a:solidFill>
                <a:latin typeface="Salesforce Sans"/>
                <a:ea typeface="Salesforce Sans"/>
                <a:cs typeface="Salesforce Sans"/>
                <a:sym typeface="Salesforce Sans"/>
              </a:rPr>
              <a:t>Conectar uma chave de segurança ao computador</a:t>
            </a:r>
          </a:p>
          <a:p>
            <a:pPr marL="609600" lvl="0" indent="-406400" algn="l" rtl="0">
              <a:lnSpc>
                <a:spcPct val="100000"/>
              </a:lnSpc>
              <a:spcBef>
                <a:spcPts val="700"/>
              </a:spcBef>
              <a:spcAft>
                <a:spcPts val="700"/>
              </a:spcAft>
              <a:buClr>
                <a:schemeClr val="accent2"/>
              </a:buClr>
              <a:buSzPts val="1600"/>
              <a:buFont typeface="Salesforce Sans"/>
              <a:buChar char="●"/>
            </a:pPr>
            <a:r>
              <a:rPr lang="pt-BR" sz="1600">
                <a:solidFill>
                  <a:schemeClr val="accent2"/>
                </a:solidFill>
                <a:latin typeface="Salesforce Sans"/>
                <a:ea typeface="Salesforce Sans"/>
                <a:cs typeface="Salesforce Sans"/>
                <a:sym typeface="Salesforce Sans"/>
              </a:rPr>
              <a:t>Pressione o botão da chave para verificar sua identidade</a:t>
            </a:r>
          </a:p>
        </p:txBody>
      </p:sp>
      <p:sp>
        <p:nvSpPr>
          <p:cNvPr id="1342" name="Google Shape;1342;p166"/>
          <p:cNvSpPr txBox="1"/>
          <p:nvPr/>
        </p:nvSpPr>
        <p:spPr>
          <a:xfrm>
            <a:off x="572884" y="4876133"/>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pt-BR" sz="1600" dirty="0">
                <a:solidFill>
                  <a:schemeClr val="accent2"/>
                </a:solidFill>
                <a:latin typeface="Salesforce Sans"/>
                <a:ea typeface="Salesforce Sans"/>
                <a:cs typeface="Salesforce Sans"/>
                <a:sym typeface="Salesforce Sans"/>
              </a:rPr>
              <a:t>Use qualquer chave de segurança compatível com os padrões </a:t>
            </a:r>
            <a:r>
              <a:rPr lang="pt-BR" sz="1600" dirty="0">
                <a:solidFill>
                  <a:schemeClr val="hlink"/>
                </a:solidFill>
                <a:uFill>
                  <a:noFill/>
                </a:uFill>
                <a:latin typeface="Salesforce Sans"/>
                <a:ea typeface="Salesforce Sans"/>
                <a:cs typeface="Salesforce Sans"/>
                <a:sym typeface="Salesforce Sans"/>
                <a:hlinkClick r:id="rId3"/>
              </a:rPr>
              <a:t>FIDO U2F</a:t>
            </a:r>
            <a:r>
              <a:rPr lang="pt-BR" sz="1600" dirty="0">
                <a:solidFill>
                  <a:schemeClr val="accent2"/>
                </a:solidFill>
                <a:latin typeface="Salesforce Sans"/>
                <a:ea typeface="Salesforce Sans"/>
                <a:cs typeface="Salesforce Sans"/>
                <a:sym typeface="Salesforce Sans"/>
              </a:rPr>
              <a:t> ou </a:t>
            </a:r>
            <a:r>
              <a:rPr lang="pt-BR" sz="1600" dirty="0">
                <a:solidFill>
                  <a:schemeClr val="hlink"/>
                </a:solidFill>
                <a:uFill>
                  <a:noFill/>
                </a:uFill>
                <a:latin typeface="Salesforce Sans"/>
                <a:ea typeface="Salesforce Sans"/>
                <a:cs typeface="Salesforce Sans"/>
                <a:sym typeface="Salesforce Sans"/>
                <a:hlinkClick r:id="rId4"/>
              </a:rPr>
              <a:t>WebAuthn (FIDO2)</a:t>
            </a:r>
            <a:r>
              <a:rPr lang="pt-BR" sz="1600" dirty="0">
                <a:solidFill>
                  <a:schemeClr val="accent2"/>
                </a:solidFill>
                <a:latin typeface="Salesforce Sans"/>
                <a:ea typeface="Salesforce Sans"/>
                <a:cs typeface="Salesforce Sans"/>
                <a:sym typeface="Salesforce Sans"/>
              </a:rPr>
              <a:t>, incluindo a </a:t>
            </a:r>
            <a:r>
              <a:rPr lang="pt-BR" sz="1600" dirty="0" err="1">
                <a:solidFill>
                  <a:schemeClr val="accent2"/>
                </a:solidFill>
                <a:latin typeface="Salesforce Sans"/>
                <a:ea typeface="Salesforce Sans"/>
                <a:cs typeface="Salesforce Sans"/>
                <a:sym typeface="Salesforce Sans"/>
              </a:rPr>
              <a:t>YubiKey</a:t>
            </a:r>
            <a:r>
              <a:rPr lang="pt-BR" sz="1600" dirty="0">
                <a:solidFill>
                  <a:schemeClr val="accent2"/>
                </a:solidFill>
                <a:latin typeface="Salesforce Sans"/>
                <a:ea typeface="Salesforce Sans"/>
                <a:cs typeface="Salesforce Sans"/>
                <a:sym typeface="Salesforce Sans"/>
              </a:rPr>
              <a:t> da </a:t>
            </a:r>
            <a:r>
              <a:rPr lang="pt-BR" sz="1600" dirty="0" err="1">
                <a:solidFill>
                  <a:schemeClr val="accent2"/>
                </a:solidFill>
                <a:latin typeface="Salesforce Sans"/>
                <a:ea typeface="Salesforce Sans"/>
                <a:cs typeface="Salesforce Sans"/>
                <a:sym typeface="Salesforce Sans"/>
              </a:rPr>
              <a:t>Yubico</a:t>
            </a:r>
            <a:r>
              <a:rPr lang="pt-BR" sz="1600" dirty="0">
                <a:solidFill>
                  <a:schemeClr val="accent2"/>
                </a:solidFill>
                <a:latin typeface="Salesforce Sans"/>
                <a:ea typeface="Salesforce Sans"/>
                <a:cs typeface="Salesforce Sans"/>
                <a:sym typeface="Salesforce Sans"/>
              </a:rPr>
              <a:t>, ou a Titan Key, do Google.</a:t>
            </a:r>
            <a:r>
              <a:rPr lang="pt-BR" sz="1600" b="1" dirty="0">
                <a:solidFill>
                  <a:srgbClr val="59575C"/>
                </a:solidFill>
                <a:latin typeface="Salesforce Sans"/>
                <a:ea typeface="Salesforce Sans"/>
                <a:cs typeface="Salesforce Sans"/>
                <a:sym typeface="Salesforce Sans"/>
              </a:rPr>
              <a:t> </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pic>
        <p:nvPicPr>
          <p:cNvPr id="1343" name="Google Shape;1343;p166"/>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344" name="Google Shape;1344;p166"/>
          <p:cNvSpPr txBox="1"/>
          <p:nvPr/>
        </p:nvSpPr>
        <p:spPr>
          <a:xfrm>
            <a:off x="7258718" y="1362739"/>
            <a:ext cx="4260491" cy="22221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pt-BR" sz="1600" b="1" dirty="0">
                <a:solidFill>
                  <a:srgbClr val="FFFFFF"/>
                </a:solidFill>
                <a:latin typeface="Salesforce Sans"/>
                <a:ea typeface="Salesforce Sans"/>
                <a:cs typeface="Salesforce Sans"/>
                <a:sym typeface="Salesforce Sans"/>
              </a:rPr>
              <a:t>Formas de fatores compatíveis: </a:t>
            </a:r>
            <a:r>
              <a:rPr lang="pt-BR" sz="1600" dirty="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pt-BR" sz="1500" dirty="0">
                <a:solidFill>
                  <a:srgbClr val="FFFFFF"/>
                </a:solidFill>
                <a:latin typeface="Salesforce Sans"/>
                <a:ea typeface="Salesforce Sans"/>
                <a:cs typeface="Salesforce Sans"/>
                <a:sym typeface="Salesforce Sans"/>
              </a:rPr>
              <a:t>USB-A, USB-C, </a:t>
            </a:r>
            <a:r>
              <a:rPr lang="pt-BR" sz="1500" dirty="0" err="1">
                <a:solidFill>
                  <a:srgbClr val="FFFFFF"/>
                </a:solidFill>
                <a:latin typeface="Salesforce Sans"/>
                <a:ea typeface="Salesforce Sans"/>
                <a:cs typeface="Salesforce Sans"/>
                <a:sym typeface="Salesforce Sans"/>
              </a:rPr>
              <a:t>Lightning</a:t>
            </a:r>
            <a:r>
              <a:rPr lang="pt-BR" sz="1500" dirty="0">
                <a:solidFill>
                  <a:srgbClr val="FFFFFF"/>
                </a:solidFill>
                <a:latin typeface="Salesforce Sans"/>
                <a:ea typeface="Salesforce Sans"/>
                <a:cs typeface="Salesforce Sans"/>
                <a:sym typeface="Salesforce Sans"/>
              </a:rPr>
              <a:t>, NFC</a:t>
            </a:r>
            <a:r>
              <a:rPr lang="pt-BR" sz="1500" baseline="30000" dirty="0">
                <a:solidFill>
                  <a:srgbClr val="FFFFFF"/>
                </a:solidFill>
                <a:latin typeface="Salesforce Sans"/>
                <a:ea typeface="Salesforce Sans"/>
                <a:cs typeface="Salesforce Sans"/>
                <a:sym typeface="Salesforce Sans"/>
              </a:rPr>
              <a:t>* </a:t>
            </a:r>
          </a:p>
          <a:p>
            <a:pPr marL="0" lvl="0" indent="0" algn="l" rtl="0">
              <a:lnSpc>
                <a:spcPct val="115000"/>
              </a:lnSpc>
              <a:spcBef>
                <a:spcPts val="500"/>
              </a:spcBef>
              <a:spcAft>
                <a:spcPts val="0"/>
              </a:spcAft>
              <a:buNone/>
            </a:pPr>
            <a:r>
              <a:rPr lang="pt-BR" sz="1600" b="1" dirty="0">
                <a:solidFill>
                  <a:srgbClr val="FFFFFF"/>
                </a:solidFill>
                <a:latin typeface="Salesforce Sans"/>
                <a:ea typeface="Salesforce Sans"/>
                <a:cs typeface="Salesforce Sans"/>
                <a:sym typeface="Salesforce Sans"/>
              </a:rPr>
              <a:t>Navegadores compatíveis com chaves </a:t>
            </a:r>
            <a:r>
              <a:rPr lang="pt-BR" sz="1600" b="1" dirty="0" err="1">
                <a:solidFill>
                  <a:srgbClr val="FFFFFF"/>
                </a:solidFill>
                <a:latin typeface="Salesforce Sans"/>
                <a:ea typeface="Salesforce Sans"/>
                <a:cs typeface="Salesforce Sans"/>
                <a:sym typeface="Salesforce Sans"/>
              </a:rPr>
              <a:t>WebAuthn</a:t>
            </a:r>
            <a:r>
              <a:rPr lang="pt-BR" sz="1600" b="1" dirty="0">
                <a:solidFill>
                  <a:srgbClr val="FFFFFF"/>
                </a:solidFill>
                <a:latin typeface="Salesforce Sans"/>
                <a:ea typeface="Salesforce Sans"/>
                <a:cs typeface="Salesforce Sans"/>
                <a:sym typeface="Salesforce Sans"/>
              </a:rPr>
              <a:t>:</a:t>
            </a:r>
          </a:p>
          <a:p>
            <a:pPr marL="304800" lvl="0" indent="0" algn="l" rtl="0">
              <a:lnSpc>
                <a:spcPct val="115000"/>
              </a:lnSpc>
              <a:spcBef>
                <a:spcPts val="500"/>
              </a:spcBef>
              <a:spcAft>
                <a:spcPts val="0"/>
              </a:spcAft>
              <a:buNone/>
            </a:pPr>
            <a:r>
              <a:rPr lang="pt-BR" sz="1500" dirty="0">
                <a:solidFill>
                  <a:srgbClr val="FFFFFF"/>
                </a:solidFill>
                <a:latin typeface="Salesforce Sans"/>
                <a:ea typeface="Salesforce Sans"/>
                <a:cs typeface="Salesforce Sans"/>
                <a:sym typeface="Salesforce Sans"/>
              </a:rPr>
              <a:t>Chrome, Edge, Firefox, Safari</a:t>
            </a:r>
          </a:p>
          <a:p>
            <a:pPr marL="0" lvl="0" indent="0" algn="l" rtl="0">
              <a:lnSpc>
                <a:spcPct val="115000"/>
              </a:lnSpc>
              <a:spcBef>
                <a:spcPts val="300"/>
              </a:spcBef>
              <a:spcAft>
                <a:spcPts val="0"/>
              </a:spcAft>
              <a:buNone/>
            </a:pPr>
            <a:r>
              <a:rPr lang="pt-BR" sz="1600" b="1" dirty="0">
                <a:solidFill>
                  <a:srgbClr val="FFFFFF"/>
                </a:solidFill>
                <a:latin typeface="Salesforce Sans"/>
                <a:ea typeface="Salesforce Sans"/>
                <a:cs typeface="Salesforce Sans"/>
                <a:sym typeface="Salesforce Sans"/>
              </a:rPr>
              <a:t>Navegadores compatíveis para chaves U2F:</a:t>
            </a:r>
          </a:p>
          <a:p>
            <a:pPr marL="304800" lvl="0" indent="0" algn="l" rtl="0">
              <a:lnSpc>
                <a:spcPct val="115000"/>
              </a:lnSpc>
              <a:spcBef>
                <a:spcPts val="500"/>
              </a:spcBef>
              <a:spcAft>
                <a:spcPts val="0"/>
              </a:spcAft>
              <a:buNone/>
            </a:pPr>
            <a:r>
              <a:rPr lang="pt-BR" sz="1500" dirty="0">
                <a:solidFill>
                  <a:srgbClr val="FFFFFF"/>
                </a:solidFill>
                <a:latin typeface="Salesforce Sans"/>
                <a:ea typeface="Salesforce Sans"/>
                <a:cs typeface="Salesforce Sans"/>
                <a:sym typeface="Salesforce Sans"/>
              </a:rPr>
              <a:t>Chrome, versão 41 ou posterior</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5" name="Google Shape;1345;p166"/>
          <p:cNvSpPr txBox="1"/>
          <p:nvPr/>
        </p:nvSpPr>
        <p:spPr>
          <a:xfrm>
            <a:off x="5977376" y="6072933"/>
            <a:ext cx="6015900" cy="572400"/>
          </a:xfrm>
          <a:prstGeom prst="rect">
            <a:avLst/>
          </a:prstGeom>
          <a:noFill/>
          <a:ln>
            <a:noFill/>
          </a:ln>
        </p:spPr>
        <p:txBody>
          <a:bodyPr spcFirstLastPara="1" wrap="square" lIns="0" tIns="0" rIns="0" bIns="0" anchor="t" anchorCtr="0">
            <a:noAutofit/>
          </a:bodyPr>
          <a:lstStyle/>
          <a:p>
            <a:pPr marL="203200" lvl="0" indent="-203200" algn="l" rtl="0">
              <a:lnSpc>
                <a:spcPct val="100000"/>
              </a:lnSpc>
              <a:spcBef>
                <a:spcPts val="0"/>
              </a:spcBef>
              <a:spcAft>
                <a:spcPts val="0"/>
              </a:spcAft>
              <a:buNone/>
            </a:pPr>
            <a:r>
              <a:rPr lang="pt-BR" sz="1100" dirty="0">
                <a:latin typeface="Salesforce Sans"/>
                <a:ea typeface="Salesforce Sans"/>
                <a:cs typeface="Salesforce Sans"/>
                <a:sym typeface="Salesforce Sans"/>
              </a:rPr>
              <a:t>*    No momento, só há suporte para dispositivos NFC em sites do B2C </a:t>
            </a:r>
            <a:r>
              <a:rPr lang="pt-BR" sz="1100" dirty="0" err="1">
                <a:latin typeface="Salesforce Sans"/>
                <a:ea typeface="Salesforce Sans"/>
                <a:cs typeface="Salesforce Sans"/>
                <a:sym typeface="Salesforce Sans"/>
              </a:rPr>
              <a:t>Commerce</a:t>
            </a:r>
            <a:r>
              <a:rPr lang="pt-BR" sz="1100" dirty="0">
                <a:latin typeface="Salesforce Sans"/>
                <a:ea typeface="Salesforce Sans"/>
                <a:cs typeface="Salesforce Sans"/>
                <a:sym typeface="Salesforce Sans"/>
              </a:rPr>
              <a:t> </a:t>
            </a:r>
            <a:r>
              <a:rPr lang="pt-BR" sz="1100" dirty="0" err="1">
                <a:latin typeface="Salesforce Sans"/>
                <a:ea typeface="Salesforce Sans"/>
                <a:cs typeface="Salesforce Sans"/>
                <a:sym typeface="Salesforce Sans"/>
              </a:rPr>
              <a:t>Cloud</a:t>
            </a:r>
            <a:r>
              <a:rPr lang="pt-BR" sz="1100" dirty="0">
                <a:latin typeface="Salesforce Sans"/>
                <a:ea typeface="Salesforce Sans"/>
                <a:cs typeface="Salesforce Sans"/>
                <a:sym typeface="Salesforce Sans"/>
              </a:rPr>
              <a:t>, Marketing </a:t>
            </a:r>
            <a:r>
              <a:rPr lang="pt-BR" sz="1100" dirty="0" err="1">
                <a:latin typeface="Salesforce Sans"/>
                <a:ea typeface="Salesforce Sans"/>
                <a:cs typeface="Salesforce Sans"/>
                <a:sym typeface="Salesforce Sans"/>
              </a:rPr>
              <a:t>Cloud</a:t>
            </a:r>
            <a:r>
              <a:rPr lang="pt-BR" sz="1300" dirty="0">
                <a:latin typeface="Salesforce Sans"/>
                <a:ea typeface="Salesforce Sans"/>
                <a:cs typeface="Salesforce Sans"/>
                <a:sym typeface="Salesforce Sans"/>
              </a:rPr>
              <a:t> – </a:t>
            </a:r>
            <a:r>
              <a:rPr lang="pt-BR" sz="1100" dirty="0" err="1">
                <a:latin typeface="Salesforce Sans"/>
                <a:ea typeface="Salesforce Sans"/>
                <a:cs typeface="Salesforce Sans"/>
                <a:sym typeface="Salesforce Sans"/>
              </a:rPr>
              <a:t>Email</a:t>
            </a:r>
            <a:r>
              <a:rPr lang="pt-BR" sz="1100" dirty="0">
                <a:latin typeface="Salesforce Sans"/>
                <a:ea typeface="Salesforce Sans"/>
                <a:cs typeface="Salesforce Sans"/>
                <a:sym typeface="Salesforce Sans"/>
              </a:rPr>
              <a:t>, Mobile e </a:t>
            </a:r>
            <a:r>
              <a:rPr lang="pt-BR" sz="1100" dirty="0" err="1">
                <a:latin typeface="Salesforce Sans"/>
                <a:ea typeface="Salesforce Sans"/>
                <a:cs typeface="Salesforce Sans"/>
                <a:sym typeface="Salesforce Sans"/>
              </a:rPr>
              <a:t>Journeys</a:t>
            </a:r>
            <a:r>
              <a:rPr lang="pt-BR" sz="1100" dirty="0">
                <a:latin typeface="Salesforce Sans"/>
                <a:ea typeface="Salesforce Sans"/>
                <a:cs typeface="Salesforce Sans"/>
                <a:sym typeface="Salesforce Sans"/>
              </a:rPr>
              <a:t>, </a:t>
            </a:r>
            <a:r>
              <a:rPr lang="pt-BR" sz="1100" dirty="0" err="1">
                <a:latin typeface="Salesforce Sans"/>
                <a:ea typeface="Salesforce Sans"/>
                <a:cs typeface="Salesforce Sans"/>
                <a:sym typeface="Salesforce Sans"/>
              </a:rPr>
              <a:t>MuleSoft</a:t>
            </a:r>
            <a:r>
              <a:rPr lang="pt-BR" sz="1100" dirty="0">
                <a:latin typeface="Salesforce Sans"/>
                <a:ea typeface="Salesforce Sans"/>
                <a:cs typeface="Salesforce Sans"/>
                <a:sym typeface="Salesforce Sans"/>
              </a:rPr>
              <a:t> </a:t>
            </a:r>
            <a:r>
              <a:rPr lang="pt-BR" sz="1100" dirty="0" err="1">
                <a:latin typeface="Salesforce Sans"/>
                <a:ea typeface="Salesforce Sans"/>
                <a:cs typeface="Salesforce Sans"/>
                <a:sym typeface="Salesforce Sans"/>
              </a:rPr>
              <a:t>Anypoint</a:t>
            </a:r>
            <a:r>
              <a:rPr lang="pt-BR" sz="1100" dirty="0">
                <a:latin typeface="Salesforce Sans"/>
                <a:ea typeface="Salesforce Sans"/>
                <a:cs typeface="Salesforce Sans"/>
                <a:sym typeface="Salesforce Sans"/>
              </a:rPr>
              <a:t> Platform e </a:t>
            </a:r>
            <a:r>
              <a:rPr lang="pt-BR" sz="1100" dirty="0" err="1">
                <a:latin typeface="Salesforce Sans"/>
                <a:ea typeface="Salesforce Sans"/>
                <a:cs typeface="Salesforce Sans"/>
                <a:sym typeface="Salesforce Sans"/>
              </a:rPr>
              <a:t>Quip</a:t>
            </a:r>
            <a:r>
              <a:rPr lang="pt-BR" sz="1100" dirty="0">
                <a:latin typeface="Salesforce Sans"/>
                <a:ea typeface="Salesforce Sans"/>
                <a:cs typeface="Salesforce Sans"/>
                <a:sym typeface="Salesforce Sans"/>
              </a:rPr>
              <a:t>.</a:t>
            </a:r>
          </a:p>
          <a:p>
            <a:pPr marL="0" lvl="0" indent="0" algn="l" rtl="0">
              <a:lnSpc>
                <a:spcPct val="100000"/>
              </a:lnSpc>
              <a:spcBef>
                <a:spcPts val="0"/>
              </a:spcBef>
              <a:spcAft>
                <a:spcPts val="0"/>
              </a:spcAft>
              <a:buNone/>
            </a:pPr>
            <a:r>
              <a:rPr lang="pt-BR" sz="1100" dirty="0">
                <a:latin typeface="Salesforce Sans"/>
                <a:ea typeface="Salesforce Sans"/>
                <a:cs typeface="Salesforce Sans"/>
                <a:sym typeface="Salesforce Sans"/>
              </a:rPr>
              <a:t>**  Produtos integrados na </a:t>
            </a:r>
            <a:r>
              <a:rPr lang="pt-BR" sz="1100" dirty="0" err="1">
                <a:latin typeface="Salesforce Sans"/>
                <a:ea typeface="Salesforce Sans"/>
                <a:cs typeface="Salesforce Sans"/>
                <a:sym typeface="Salesforce Sans"/>
              </a:rPr>
              <a:t>Salesforce</a:t>
            </a:r>
            <a:r>
              <a:rPr lang="pt-BR" sz="1100" dirty="0">
                <a:latin typeface="Salesforce Sans"/>
                <a:ea typeface="Salesforce Sans"/>
                <a:cs typeface="Salesforce Sans"/>
                <a:sym typeface="Salesforce Sans"/>
              </a:rPr>
              <a:t> Platform oferecem suporte apenas a chaves</a:t>
            </a:r>
            <a:br>
              <a:rPr lang="pt-BR" sz="1100" dirty="0">
                <a:latin typeface="Salesforce Sans"/>
                <a:ea typeface="Salesforce Sans"/>
                <a:cs typeface="Salesforce Sans"/>
                <a:sym typeface="Salesforce Sans"/>
              </a:rPr>
            </a:br>
            <a:r>
              <a:rPr lang="pt-BR" sz="1100" dirty="0">
                <a:latin typeface="Salesforce Sans"/>
                <a:ea typeface="Salesforce Sans"/>
                <a:cs typeface="Salesforce Sans"/>
                <a:sym typeface="Salesforce Sans"/>
              </a:rPr>
              <a:t>      compatíveis com U2F.</a:t>
            </a:r>
          </a:p>
          <a:p>
            <a:pPr marL="0" lvl="0" indent="0" algn="l" rtl="0">
              <a:lnSpc>
                <a:spcPct val="100000"/>
              </a:lnSpc>
              <a:spcBef>
                <a:spcPts val="0"/>
              </a:spcBef>
              <a:spcAft>
                <a:spcPts val="0"/>
              </a:spcAft>
              <a:buNone/>
            </a:pPr>
            <a:endParaRPr sz="1100" dirty="0">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6" name="Google Shape;1346;p166"/>
          <p:cNvSpPr txBox="1"/>
          <p:nvPr/>
        </p:nvSpPr>
        <p:spPr>
          <a:xfrm>
            <a:off x="445151" y="1107282"/>
            <a:ext cx="6015900"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pt-BR" sz="1900" b="1" dirty="0">
                <a:solidFill>
                  <a:schemeClr val="dk1"/>
                </a:solidFill>
                <a:latin typeface="Salesforce Sans"/>
                <a:ea typeface="Salesforce Sans"/>
                <a:cs typeface="Salesforce Sans"/>
                <a:sym typeface="Salesforce Sans"/>
              </a:rPr>
              <a:t>Solução de hardware fácil de usar que oferece uma alternativa aos métodos de verificação de aplicativos móveis.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500" y="2296091"/>
            <a:ext cx="6212699" cy="1961583"/>
          </a:xfrm>
          <a:prstGeom prst="rect">
            <a:avLst/>
          </a:prstGeom>
          <a:noFill/>
          <a:ln>
            <a:noFill/>
          </a:ln>
        </p:spPr>
        <p:txBody>
          <a:bodyPr spcFirstLastPara="1" wrap="square" lIns="0" tIns="0" rIns="0" bIns="0" anchor="t" anchorCtr="0">
            <a:noAutofit/>
          </a:bodyPr>
          <a:lstStyle/>
          <a:p>
            <a:pPr marL="609600" lvl="0" indent="-406400">
              <a:spcBef>
                <a:spcPts val="300"/>
              </a:spcBef>
              <a:buClr>
                <a:schemeClr val="accent2"/>
              </a:buClr>
              <a:buSzPts val="1600"/>
              <a:buFont typeface="Salesforce Sans"/>
              <a:buChar char="●"/>
            </a:pPr>
            <a:r>
              <a:rPr lang="pt-BR" sz="1600" dirty="0">
                <a:solidFill>
                  <a:schemeClr val="accent2"/>
                </a:solidFill>
                <a:latin typeface="Salesforce Sans"/>
              </a:rPr>
              <a:t>Verificar a identidade com impressão digital, olho ou de reconhecimento facial.</a:t>
            </a:r>
            <a:r>
              <a:rPr lang="en-IE" sz="1600" dirty="0">
                <a:solidFill>
                  <a:schemeClr val="accent2"/>
                </a:solidFill>
                <a:latin typeface="Salesforce Sans"/>
              </a:rPr>
              <a:t> </a:t>
            </a:r>
          </a:p>
          <a:p>
            <a:pPr marL="609600" lvl="0" indent="-406400">
              <a:spcBef>
                <a:spcPts val="300"/>
              </a:spcBef>
              <a:buClr>
                <a:schemeClr val="accent2"/>
              </a:buClr>
              <a:buSzPts val="1600"/>
              <a:buFont typeface="Salesforce Sans"/>
              <a:buChar char="●"/>
            </a:pPr>
            <a:r>
              <a:rPr lang="pt-BR" sz="1600" dirty="0">
                <a:solidFill>
                  <a:schemeClr val="accent2"/>
                </a:solidFill>
                <a:latin typeface="Salesforce Sans"/>
              </a:rPr>
              <a:t>Não são necessários aplicativos ou hardware adicionais.</a:t>
            </a:r>
            <a:r>
              <a:rPr lang="en-IE" sz="1600" dirty="0">
                <a:solidFill>
                  <a:schemeClr val="accent2"/>
                </a:solidFill>
                <a:latin typeface="Salesforce Sans"/>
              </a:rPr>
              <a:t> </a:t>
            </a:r>
          </a:p>
          <a:p>
            <a:pPr marL="609600" lvl="0" indent="-406400">
              <a:spcBef>
                <a:spcPts val="300"/>
              </a:spcBef>
              <a:buClr>
                <a:schemeClr val="accent2"/>
              </a:buClr>
              <a:buSzPts val="1600"/>
              <a:buFont typeface="Salesforce Sans"/>
              <a:buChar char="●"/>
            </a:pPr>
            <a:r>
              <a:rPr lang="pt-BR" sz="1600" dirty="0">
                <a:solidFill>
                  <a:schemeClr val="accent2"/>
                </a:solidFill>
                <a:latin typeface="Salesforce Sans"/>
              </a:rPr>
              <a:t>A criptografia forte de chave pública é exclusiva para a conta do usuário.</a:t>
            </a:r>
            <a:r>
              <a:rPr lang="en-IE" sz="1600" dirty="0">
                <a:solidFill>
                  <a:schemeClr val="accent2"/>
                </a:solidFill>
                <a:latin typeface="Salesforce Sans"/>
              </a:rPr>
              <a:t> </a:t>
            </a:r>
          </a:p>
          <a:p>
            <a:pPr marL="609600" lvl="0" indent="-406400">
              <a:spcBef>
                <a:spcPts val="300"/>
              </a:spcBef>
              <a:buClr>
                <a:schemeClr val="accent2"/>
              </a:buClr>
              <a:buSzPts val="1600"/>
              <a:buFont typeface="Salesforce Sans"/>
              <a:buChar char="●"/>
            </a:pPr>
            <a:r>
              <a:rPr lang="pt-BR" sz="1600" dirty="0">
                <a:solidFill>
                  <a:schemeClr val="accent2"/>
                </a:solidFill>
                <a:latin typeface="Salesforce Sans"/>
              </a:rPr>
              <a:t>Resistente a ataques de </a:t>
            </a:r>
            <a:r>
              <a:rPr lang="pt-BR" sz="1600" dirty="0" err="1">
                <a:solidFill>
                  <a:schemeClr val="accent2"/>
                </a:solidFill>
                <a:latin typeface="Salesforce Sans"/>
              </a:rPr>
              <a:t>malware</a:t>
            </a:r>
            <a:r>
              <a:rPr lang="pt-BR" sz="1600" dirty="0">
                <a:solidFill>
                  <a:schemeClr val="accent2"/>
                </a:solidFill>
                <a:latin typeface="Salesforce Sans"/>
              </a:rPr>
              <a:t>, </a:t>
            </a:r>
            <a:r>
              <a:rPr lang="pt-BR" sz="1600" dirty="0" err="1">
                <a:solidFill>
                  <a:schemeClr val="accent2"/>
                </a:solidFill>
                <a:latin typeface="Salesforce Sans"/>
              </a:rPr>
              <a:t>phishing</a:t>
            </a:r>
            <a:r>
              <a:rPr lang="pt-BR" sz="1600" dirty="0">
                <a:solidFill>
                  <a:schemeClr val="accent2"/>
                </a:solidFill>
                <a:latin typeface="Salesforce Sans"/>
              </a:rPr>
              <a:t> e </a:t>
            </a:r>
            <a:r>
              <a:rPr lang="pt-BR" sz="1600" dirty="0" err="1">
                <a:solidFill>
                  <a:schemeClr val="accent2"/>
                </a:solidFill>
                <a:latin typeface="Salesforce Sans"/>
              </a:rPr>
              <a:t>man</a:t>
            </a:r>
            <a:r>
              <a:rPr lang="pt-BR" sz="1600" dirty="0">
                <a:solidFill>
                  <a:schemeClr val="accent2"/>
                </a:solidFill>
                <a:latin typeface="Salesforce Sans"/>
              </a:rPr>
              <a:t>-in-</a:t>
            </a:r>
            <a:r>
              <a:rPr lang="pt-BR" sz="1600" dirty="0" err="1">
                <a:solidFill>
                  <a:schemeClr val="accent2"/>
                </a:solidFill>
                <a:latin typeface="Salesforce Sans"/>
              </a:rPr>
              <a:t>the</a:t>
            </a:r>
            <a:r>
              <a:rPr lang="pt-BR" sz="1600" dirty="0">
                <a:solidFill>
                  <a:schemeClr val="accent2"/>
                </a:solidFill>
                <a:latin typeface="Salesforce Sans"/>
              </a:rPr>
              <a:t>-</a:t>
            </a:r>
            <a:r>
              <a:rPr lang="pt-BR" sz="1600" dirty="0" err="1">
                <a:solidFill>
                  <a:schemeClr val="accent2"/>
                </a:solidFill>
                <a:latin typeface="Salesforce Sans"/>
              </a:rPr>
              <a:t>middle</a:t>
            </a:r>
            <a:r>
              <a:rPr lang="pt-BR" sz="1600" dirty="0">
                <a:solidFill>
                  <a:schemeClr val="accent2"/>
                </a:solidFill>
                <a:latin typeface="Salesforce Sans"/>
              </a:rPr>
              <a:t>.</a:t>
            </a:r>
            <a:endParaRPr sz="1600" dirty="0">
              <a:solidFill>
                <a:schemeClr val="accent2"/>
              </a:solidFill>
              <a:latin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pt-BR" sz="3100" b="1" dirty="0">
                <a:solidFill>
                  <a:srgbClr val="205CA0"/>
                </a:solidFill>
                <a:latin typeface="Salesforce Sans"/>
              </a:rPr>
              <a:t>Autenticadores integrados</a:t>
            </a:r>
            <a:endParaRPr sz="3100" b="1" dirty="0">
              <a:solidFill>
                <a:srgbClr val="205CA0"/>
              </a:solidFill>
              <a:latin typeface="Salesforce Sans"/>
              <a:ea typeface="Salesforce Sans"/>
              <a:cs typeface="Salesforce Sans"/>
              <a:sym typeface="Salesforce Sans"/>
            </a:endParaRPr>
          </a:p>
        </p:txBody>
      </p:sp>
      <p:sp>
        <p:nvSpPr>
          <p:cNvPr id="1211" name="Google Shape;1211;p160"/>
          <p:cNvSpPr/>
          <p:nvPr/>
        </p:nvSpPr>
        <p:spPr>
          <a:xfrm>
            <a:off x="7161985" y="1431935"/>
            <a:ext cx="4530300" cy="4341300"/>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82268" y="4590834"/>
            <a:ext cx="6212700" cy="990000"/>
          </a:xfrm>
          <a:prstGeom prst="rect">
            <a:avLst/>
          </a:prstGeom>
          <a:noFill/>
          <a:ln>
            <a:noFill/>
          </a:ln>
        </p:spPr>
        <p:txBody>
          <a:bodyPr spcFirstLastPara="1" wrap="square" lIns="0" tIns="0" rIns="0" bIns="0" anchor="t" anchorCtr="0">
            <a:noAutofit/>
          </a:bodyPr>
          <a:lstStyle/>
          <a:p>
            <a:pPr lvl="0"/>
            <a:r>
              <a:rPr lang="pt-BR" sz="1900" b="1" dirty="0">
                <a:solidFill>
                  <a:schemeClr val="dk1"/>
                </a:solidFill>
                <a:latin typeface="Salesforce Sans"/>
              </a:rPr>
              <a:t>Fazer </a:t>
            </a:r>
            <a:r>
              <a:rPr lang="pt-BR" sz="1900" b="1" dirty="0" err="1">
                <a:solidFill>
                  <a:schemeClr val="dk1"/>
                </a:solidFill>
                <a:latin typeface="Salesforce Sans"/>
              </a:rPr>
              <a:t>login</a:t>
            </a:r>
            <a:r>
              <a:rPr lang="pt-BR" sz="1900" b="1" dirty="0">
                <a:solidFill>
                  <a:schemeClr val="dk1"/>
                </a:solidFill>
                <a:latin typeface="Salesforce Sans"/>
              </a:rPr>
              <a:t> com esse tipo de método de verificação </a:t>
            </a:r>
            <a:br>
              <a:rPr lang="pt-BR" sz="1900" b="1" dirty="0">
                <a:solidFill>
                  <a:schemeClr val="dk1"/>
                </a:solidFill>
                <a:latin typeface="Salesforce Sans"/>
              </a:rPr>
            </a:br>
            <a:r>
              <a:rPr lang="pt-BR" sz="1900" b="1" dirty="0">
                <a:solidFill>
                  <a:schemeClr val="dk1"/>
                </a:solidFill>
                <a:latin typeface="Salesforce Sans"/>
              </a:rPr>
              <a:t>é fácil</a:t>
            </a:r>
            <a:r>
              <a:rPr lang="en-US" sz="1900" b="1" dirty="0">
                <a:solidFill>
                  <a:schemeClr val="dk1"/>
                </a:solidFill>
                <a:latin typeface="Salesforce Sans"/>
                <a:sym typeface="Salesforce Sans"/>
              </a:rPr>
              <a:t>!</a:t>
            </a:r>
            <a:endParaRPr sz="1900" b="1" dirty="0">
              <a:solidFill>
                <a:schemeClr val="dk1"/>
              </a:solidFill>
              <a:latin typeface="Salesforce Sans"/>
              <a:sym typeface="Salesforce Sans"/>
            </a:endParaRPr>
          </a:p>
          <a:p>
            <a:pPr marL="609600" lvl="0" indent="-406400">
              <a:spcBef>
                <a:spcPts val="700"/>
              </a:spcBef>
              <a:buClr>
                <a:schemeClr val="accent2"/>
              </a:buClr>
              <a:buSzPts val="1600"/>
              <a:buFont typeface="+mj-lt"/>
              <a:buAutoNum type="arabicPeriod"/>
            </a:pPr>
            <a:r>
              <a:rPr lang="pt-BR" sz="1600" dirty="0">
                <a:solidFill>
                  <a:schemeClr val="accent2"/>
                </a:solidFill>
                <a:latin typeface="Salesforce Sans"/>
              </a:rPr>
              <a:t>Insira um nome de usuário e senha</a:t>
            </a:r>
            <a:r>
              <a:rPr lang="en-US" sz="1600" dirty="0">
                <a:solidFill>
                  <a:schemeClr val="accent2"/>
                </a:solidFill>
                <a:latin typeface="Salesforce Sans"/>
                <a:sym typeface="Salesforce Sans"/>
              </a:rPr>
              <a:t>.</a:t>
            </a:r>
            <a:endParaRPr sz="1600" dirty="0">
              <a:solidFill>
                <a:schemeClr val="accent2"/>
              </a:solidFill>
              <a:latin typeface="Salesforce Sans"/>
              <a:sym typeface="Salesforce Sans"/>
            </a:endParaRPr>
          </a:p>
          <a:p>
            <a:pPr marL="609600" lvl="0" indent="-406400">
              <a:spcBef>
                <a:spcPts val="700"/>
              </a:spcBef>
              <a:spcAft>
                <a:spcPts val="700"/>
              </a:spcAft>
              <a:buClr>
                <a:schemeClr val="accent2"/>
              </a:buClr>
              <a:buSzPts val="1600"/>
              <a:buFont typeface="+mj-lt"/>
              <a:buAutoNum type="arabicPeriod"/>
            </a:pPr>
            <a:r>
              <a:rPr lang="pt-BR" sz="1600" dirty="0">
                <a:solidFill>
                  <a:schemeClr val="accent2"/>
                </a:solidFill>
                <a:latin typeface="Salesforce Sans"/>
              </a:rPr>
              <a:t>Use seu autenticador integrado para fornecer seu identificador de biometria, PIN ou senha</a:t>
            </a:r>
            <a:r>
              <a:rPr lang="en-US" sz="1600" dirty="0">
                <a:solidFill>
                  <a:schemeClr val="accent2"/>
                </a:solidFill>
                <a:latin typeface="Salesforce Sans"/>
                <a:ea typeface="Salesforce Sans"/>
                <a:cs typeface="Salesforce Sans"/>
                <a:sym typeface="Salesforce Sans"/>
              </a:rPr>
              <a:t>.</a:t>
            </a:r>
            <a:endParaRPr sz="900" dirty="0">
              <a:solidFill>
                <a:srgbClr val="59575C"/>
              </a:solidFill>
              <a:latin typeface="Salesforce Sans"/>
              <a:ea typeface="Salesforce Sans"/>
              <a:cs typeface="Salesforce Sans"/>
              <a:sym typeface="Salesforce Sans"/>
            </a:endParaRPr>
          </a:p>
        </p:txBody>
      </p:sp>
      <p:sp>
        <p:nvSpPr>
          <p:cNvPr id="1218" name="Google Shape;1218;p160"/>
          <p:cNvSpPr txBox="1"/>
          <p:nvPr/>
        </p:nvSpPr>
        <p:spPr>
          <a:xfrm>
            <a:off x="442394" y="1205308"/>
            <a:ext cx="6560572" cy="795467"/>
          </a:xfrm>
          <a:prstGeom prst="rect">
            <a:avLst/>
          </a:prstGeom>
          <a:noFill/>
          <a:ln>
            <a:noFill/>
          </a:ln>
        </p:spPr>
        <p:txBody>
          <a:bodyPr spcFirstLastPara="1" wrap="square" lIns="121875" tIns="121875" rIns="121875" bIns="121875" anchor="t" anchorCtr="0">
            <a:noAutofit/>
          </a:bodyPr>
          <a:lstStyle/>
          <a:p>
            <a:pPr lvl="0">
              <a:spcAft>
                <a:spcPts val="700"/>
              </a:spcAft>
            </a:pPr>
            <a:r>
              <a:rPr lang="pt-BR" sz="1900" b="1" dirty="0">
                <a:solidFill>
                  <a:schemeClr val="dk1"/>
                </a:solidFill>
                <a:latin typeface="Salesforce Sans"/>
              </a:rPr>
              <a:t>Verificação fácil de MFA usando um serviço autenticador integrado do dispositivo desktop ou móvel, como o Windows </a:t>
            </a:r>
            <a:r>
              <a:rPr lang="pt-BR" sz="1900" b="1" dirty="0" err="1">
                <a:solidFill>
                  <a:schemeClr val="dk1"/>
                </a:solidFill>
                <a:latin typeface="Salesforce Sans"/>
              </a:rPr>
              <a:t>Hello</a:t>
            </a:r>
            <a:r>
              <a:rPr lang="pt-BR" sz="1900" b="1" dirty="0">
                <a:solidFill>
                  <a:schemeClr val="dk1"/>
                </a:solidFill>
                <a:latin typeface="Salesforce Sans"/>
              </a:rPr>
              <a:t>, </a:t>
            </a:r>
            <a:r>
              <a:rPr lang="pt-BR" sz="1900" b="1" dirty="0" err="1">
                <a:solidFill>
                  <a:schemeClr val="dk1"/>
                </a:solidFill>
                <a:latin typeface="Salesforce Sans"/>
              </a:rPr>
              <a:t>Touch</a:t>
            </a:r>
            <a:r>
              <a:rPr lang="pt-BR" sz="1900" b="1" dirty="0">
                <a:solidFill>
                  <a:schemeClr val="dk1"/>
                </a:solidFill>
                <a:latin typeface="Salesforce Sans"/>
              </a:rPr>
              <a:t> ID ou Face ID.</a:t>
            </a:r>
            <a:endParaRPr sz="1900" b="1" dirty="0">
              <a:solidFill>
                <a:schemeClr val="dk1"/>
              </a:solidFill>
              <a:latin typeface="Salesforce Sans"/>
            </a:endParaRPr>
          </a:p>
        </p:txBody>
      </p:sp>
      <p:pic>
        <p:nvPicPr>
          <p:cNvPr id="13" name="Picture 22">
            <a:extLst>
              <a:ext uri="{FF2B5EF4-FFF2-40B4-BE49-F238E27FC236}">
                <a16:creationId xmlns:a16="http://schemas.microsoft.com/office/drawing/2014/main" id="{39D50B7D-8639-2940-83EF-50A10E414146}"/>
              </a:ext>
            </a:extLst>
          </p:cNvPr>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1216;p160">
            <a:extLst>
              <a:ext uri="{FF2B5EF4-FFF2-40B4-BE49-F238E27FC236}">
                <a16:creationId xmlns:a16="http://schemas.microsoft.com/office/drawing/2014/main" id="{C2EE88BE-E156-9C4B-880A-96FC857B085D}"/>
              </a:ext>
            </a:extLst>
          </p:cNvPr>
          <p:cNvSpPr txBox="1"/>
          <p:nvPr/>
        </p:nvSpPr>
        <p:spPr>
          <a:xfrm>
            <a:off x="7459370" y="2538132"/>
            <a:ext cx="3999205" cy="2844444"/>
          </a:xfrm>
          <a:prstGeom prst="rect">
            <a:avLst/>
          </a:prstGeom>
          <a:noFill/>
          <a:ln>
            <a:noFill/>
          </a:ln>
        </p:spPr>
        <p:txBody>
          <a:bodyPr spcFirstLastPara="1" wrap="square" lIns="0" tIns="0" rIns="0" bIns="0" anchor="t" anchorCtr="0">
            <a:noAutofit/>
          </a:bodyPr>
          <a:lstStyle/>
          <a:p>
            <a:pPr marL="285750" lvl="0" indent="-285750">
              <a:lnSpc>
                <a:spcPct val="115000"/>
              </a:lnSpc>
              <a:spcAft>
                <a:spcPts val="900"/>
              </a:spcAft>
              <a:buClr>
                <a:schemeClr val="bg1"/>
              </a:buClr>
              <a:buSzPct val="120000"/>
              <a:buFont typeface="Arial" panose="020B0604020202020204" pitchFamily="34" charset="0"/>
              <a:buChar char="•"/>
            </a:pPr>
            <a:r>
              <a:rPr lang="pt-BR" sz="1500" dirty="0">
                <a:solidFill>
                  <a:srgbClr val="FFFFFF"/>
                </a:solidFill>
                <a:latin typeface="Salesforce Sans"/>
              </a:rPr>
              <a:t>O navegador, o sistema operacional e </a:t>
            </a:r>
            <a:br>
              <a:rPr lang="pt-BR" sz="1500" dirty="0">
                <a:solidFill>
                  <a:srgbClr val="FFFFFF"/>
                </a:solidFill>
                <a:latin typeface="Salesforce Sans"/>
              </a:rPr>
            </a:br>
            <a:r>
              <a:rPr lang="pt-BR" sz="1500" dirty="0">
                <a:solidFill>
                  <a:srgbClr val="FFFFFF"/>
                </a:solidFill>
                <a:latin typeface="Salesforce Sans"/>
              </a:rPr>
              <a:t>o dispositivo do usuário deve oferecer suporte ao </a:t>
            </a:r>
            <a:r>
              <a:rPr lang="pt-BR" sz="1500" dirty="0">
                <a:solidFill>
                  <a:schemeClr val="bg1"/>
                </a:solidFill>
                <a:latin typeface="Salesforce Sans"/>
                <a:hlinkClick r:id="rId5">
                  <a:extLst>
                    <a:ext uri="{A12FA001-AC4F-418D-AE19-62706E023703}">
                      <ahyp:hlinkClr xmlns:ahyp="http://schemas.microsoft.com/office/drawing/2018/hyperlinkcolor" val="tx"/>
                    </a:ext>
                  </a:extLst>
                </a:hlinkClick>
              </a:rPr>
              <a:t>padrão FIDO2 WebAuthn</a:t>
            </a:r>
            <a:r>
              <a:rPr lang="en-US" sz="1500" dirty="0">
                <a:solidFill>
                  <a:schemeClr val="bg1"/>
                </a:solidFill>
                <a:latin typeface="Salesforce Sans"/>
                <a:ea typeface="Salesforce Sans"/>
                <a:cs typeface="Salesforce Sans"/>
                <a:sym typeface="Salesforce Sans"/>
              </a:rPr>
              <a:t>.</a:t>
            </a:r>
          </a:p>
          <a:p>
            <a:pPr marL="285750" lvl="0" indent="-285750">
              <a:lnSpc>
                <a:spcPct val="115000"/>
              </a:lnSpc>
              <a:spcAft>
                <a:spcPts val="900"/>
              </a:spcAft>
              <a:buClr>
                <a:schemeClr val="bg1"/>
              </a:buClr>
              <a:buSzPct val="120000"/>
              <a:buFont typeface="Arial" panose="020B0604020202020204" pitchFamily="34" charset="0"/>
              <a:buChar char="•"/>
            </a:pPr>
            <a:r>
              <a:rPr lang="pt-BR" sz="1500" dirty="0">
                <a:solidFill>
                  <a:srgbClr val="FFFFFF"/>
                </a:solidFill>
                <a:latin typeface="Salesforce Sans"/>
              </a:rPr>
              <a:t>O serviço autenticador integrado deve estar habilitado e configurado para verificar uma identidade de usuário por meio de biometria, PIN ou senha.</a:t>
            </a:r>
            <a:r>
              <a:rPr lang="en-IE" sz="1500" dirty="0">
                <a:solidFill>
                  <a:srgbClr val="FFFFFF"/>
                </a:solidFill>
                <a:latin typeface="Salesforce Sans"/>
              </a:rPr>
              <a:t> </a:t>
            </a:r>
          </a:p>
          <a:p>
            <a:pPr marL="285750" lvl="0" indent="-285750">
              <a:lnSpc>
                <a:spcPct val="115000"/>
              </a:lnSpc>
              <a:spcAft>
                <a:spcPts val="900"/>
              </a:spcAft>
              <a:buClr>
                <a:schemeClr val="bg1"/>
              </a:buClr>
              <a:buSzPct val="120000"/>
              <a:buFont typeface="Arial" panose="020B0604020202020204" pitchFamily="34" charset="0"/>
              <a:buChar char="•"/>
            </a:pPr>
            <a:r>
              <a:rPr lang="pt-BR" sz="1500" dirty="0">
                <a:solidFill>
                  <a:srgbClr val="FFFFFF"/>
                </a:solidFill>
                <a:latin typeface="Salesforce Sans"/>
              </a:rPr>
              <a:t>Para autenticação de biometria, o dispositivo de usuário deve incluir uma verificação de impressões digitais, olhos ou reconhecimento facial.</a:t>
            </a:r>
            <a:endParaRPr sz="1500" dirty="0">
              <a:solidFill>
                <a:srgbClr val="FFFFFF"/>
              </a:solidFill>
              <a:latin typeface="Salesforce Sans"/>
              <a:sym typeface="Salesforce Sans"/>
            </a:endParaRPr>
          </a:p>
        </p:txBody>
      </p:sp>
    </p:spTree>
    <p:extLst>
      <p:ext uri="{BB962C8B-B14F-4D97-AF65-F5344CB8AC3E}">
        <p14:creationId xmlns:p14="http://schemas.microsoft.com/office/powerpoint/2010/main" val="1974385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cxnSp>
        <p:nvCxnSpPr>
          <p:cNvPr id="1351" name="Google Shape;1351;p167"/>
          <p:cNvCxnSpPr/>
          <p:nvPr/>
        </p:nvCxnSpPr>
        <p:spPr>
          <a:xfrm rot="10800000">
            <a:off x="5929465" y="3783633"/>
            <a:ext cx="0" cy="1747500"/>
          </a:xfrm>
          <a:prstGeom prst="straightConnector1">
            <a:avLst/>
          </a:prstGeom>
          <a:noFill/>
          <a:ln w="25400" cap="rnd" cmpd="sng">
            <a:solidFill>
              <a:srgbClr val="251A3B"/>
            </a:solidFill>
            <a:prstDash val="dash"/>
            <a:round/>
            <a:headEnd type="oval" w="med" len="med"/>
            <a:tailEnd type="none" w="sm" len="sm"/>
          </a:ln>
        </p:spPr>
      </p:cxnSp>
      <p:sp>
        <p:nvSpPr>
          <p:cNvPr id="1352" name="Google Shape;1352;p167"/>
          <p:cNvSpPr txBox="1"/>
          <p:nvPr/>
        </p:nvSpPr>
        <p:spPr>
          <a:xfrm>
            <a:off x="571483" y="243300"/>
            <a:ext cx="10813911"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3100" b="1" dirty="0">
                <a:solidFill>
                  <a:srgbClr val="205CA0"/>
                </a:solidFill>
                <a:latin typeface="Salesforce Sans"/>
                <a:ea typeface="Salesforce Sans"/>
                <a:cs typeface="Salesforce Sans"/>
                <a:sym typeface="Salesforce Sans"/>
              </a:rPr>
              <a:t>O que os usuários veem quando a MFA está habilitada</a:t>
            </a:r>
          </a:p>
        </p:txBody>
      </p:sp>
      <p:sp>
        <p:nvSpPr>
          <p:cNvPr id="1353" name="Google Shape;1353;p167"/>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pt-BR" sz="1500" dirty="0">
                <a:solidFill>
                  <a:srgbClr val="FFFFFF"/>
                </a:solidFill>
                <a:latin typeface="Salesforce Sans"/>
                <a:ea typeface="Salesforce Sans"/>
                <a:cs typeface="Salesforce Sans"/>
                <a:sym typeface="Salesforce Sans"/>
              </a:rPr>
              <a:t>Registrar o método para conectá-lo à sua conta </a:t>
            </a:r>
            <a:br>
              <a:rPr lang="pt-BR" sz="1500" dirty="0">
                <a:solidFill>
                  <a:srgbClr val="FFFFFF"/>
                </a:solidFill>
                <a:latin typeface="Salesforce Sans"/>
                <a:ea typeface="Salesforce Sans"/>
                <a:cs typeface="Salesforce Sans"/>
                <a:sym typeface="Salesforce Sans"/>
              </a:rPr>
            </a:br>
            <a:r>
              <a:rPr lang="pt-BR" sz="1500" dirty="0">
                <a:solidFill>
                  <a:srgbClr val="FFFFFF"/>
                </a:solidFill>
                <a:latin typeface="Salesforce Sans"/>
                <a:ea typeface="Salesforce Sans"/>
                <a:cs typeface="Salesforce Sans"/>
                <a:sym typeface="Salesforce Sans"/>
              </a:rPr>
              <a:t>do </a:t>
            </a:r>
            <a:r>
              <a:rPr lang="pt-BR" sz="1500" dirty="0" err="1">
                <a:solidFill>
                  <a:srgbClr val="FFFFFF"/>
                </a:solidFill>
                <a:latin typeface="Salesforce Sans"/>
                <a:ea typeface="Salesforce Sans"/>
                <a:cs typeface="Salesforce Sans"/>
                <a:sym typeface="Salesforce Sans"/>
              </a:rPr>
              <a:t>Salesforce</a:t>
            </a:r>
            <a:endParaRPr lang="pt-BR" sz="1500" dirty="0">
              <a:solidFill>
                <a:srgbClr val="FFFFFF"/>
              </a:solidFill>
              <a:latin typeface="Salesforce Sans"/>
              <a:ea typeface="Salesforce Sans"/>
              <a:cs typeface="Salesforce Sans"/>
              <a:sym typeface="Salesforce Sans"/>
            </a:endParaRPr>
          </a:p>
        </p:txBody>
      </p:sp>
      <p:cxnSp>
        <p:nvCxnSpPr>
          <p:cNvPr id="1354" name="Google Shape;1354;p167"/>
          <p:cNvCxnSpPr/>
          <p:nvPr/>
        </p:nvCxnSpPr>
        <p:spPr>
          <a:xfrm rot="10800000">
            <a:off x="9518506" y="4326600"/>
            <a:ext cx="0" cy="1998000"/>
          </a:xfrm>
          <a:prstGeom prst="straightConnector1">
            <a:avLst/>
          </a:prstGeom>
          <a:noFill/>
          <a:ln w="25400" cap="rnd" cmpd="sng">
            <a:solidFill>
              <a:srgbClr val="251A3B"/>
            </a:solidFill>
            <a:prstDash val="dash"/>
            <a:round/>
            <a:headEnd type="oval" w="med" len="med"/>
            <a:tailEnd type="none" w="sm" len="sm"/>
          </a:ln>
        </p:spPr>
      </p:cxnSp>
      <p:sp>
        <p:nvSpPr>
          <p:cNvPr id="1355" name="Google Shape;1355;p167"/>
          <p:cNvSpPr/>
          <p:nvPr/>
        </p:nvSpPr>
        <p:spPr>
          <a:xfrm>
            <a:off x="8062335" y="3978133"/>
            <a:ext cx="2932768"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pt-BR" sz="1500" dirty="0">
                <a:solidFill>
                  <a:srgbClr val="FFFFFF"/>
                </a:solidFill>
                <a:latin typeface="Salesforce Sans"/>
                <a:ea typeface="Salesforce Sans"/>
                <a:cs typeface="Salesforce Sans"/>
                <a:sym typeface="Salesforce Sans"/>
              </a:rPr>
              <a:t>Usar o método de verificação </a:t>
            </a:r>
            <a:br>
              <a:rPr lang="pt-BR" sz="1500" dirty="0">
                <a:solidFill>
                  <a:srgbClr val="FFFFFF"/>
                </a:solidFill>
                <a:latin typeface="Salesforce Sans"/>
                <a:ea typeface="Salesforce Sans"/>
                <a:cs typeface="Salesforce Sans"/>
                <a:sym typeface="Salesforce Sans"/>
              </a:rPr>
            </a:br>
            <a:r>
              <a:rPr lang="pt-BR" sz="1500" dirty="0">
                <a:solidFill>
                  <a:srgbClr val="FFFFFF"/>
                </a:solidFill>
                <a:latin typeface="Salesforce Sans"/>
                <a:ea typeface="Salesforce Sans"/>
                <a:cs typeface="Salesforce Sans"/>
                <a:sym typeface="Salesforce Sans"/>
              </a:rPr>
              <a:t>a cada </a:t>
            </a:r>
            <a:r>
              <a:rPr lang="pt-BR" sz="1500" dirty="0" err="1">
                <a:solidFill>
                  <a:srgbClr val="FFFFFF"/>
                </a:solidFill>
                <a:latin typeface="Salesforce Sans"/>
                <a:ea typeface="Salesforce Sans"/>
                <a:cs typeface="Salesforce Sans"/>
                <a:sym typeface="Salesforce Sans"/>
              </a:rPr>
              <a:t>login</a:t>
            </a:r>
            <a:r>
              <a:rPr lang="pt-BR" sz="1500" dirty="0">
                <a:solidFill>
                  <a:srgbClr val="FFFFFF"/>
                </a:solidFill>
                <a:latin typeface="Salesforce Sans"/>
                <a:ea typeface="Salesforce Sans"/>
                <a:cs typeface="Salesforce Sans"/>
                <a:sym typeface="Salesforce Sans"/>
              </a:rPr>
              <a:t> para verificar </a:t>
            </a:r>
            <a:br>
              <a:rPr lang="pt-BR" sz="1500" dirty="0">
                <a:solidFill>
                  <a:srgbClr val="FFFFFF"/>
                </a:solidFill>
                <a:latin typeface="Salesforce Sans"/>
                <a:ea typeface="Salesforce Sans"/>
                <a:cs typeface="Salesforce Sans"/>
                <a:sym typeface="Salesforce Sans"/>
              </a:rPr>
            </a:br>
            <a:r>
              <a:rPr lang="pt-BR" sz="1500" dirty="0">
                <a:solidFill>
                  <a:srgbClr val="FFFFFF"/>
                </a:solidFill>
                <a:latin typeface="Salesforce Sans"/>
                <a:ea typeface="Salesforce Sans"/>
                <a:cs typeface="Salesforce Sans"/>
                <a:sym typeface="Salesforce Sans"/>
              </a:rPr>
              <a:t>sua identidade</a:t>
            </a:r>
          </a:p>
        </p:txBody>
      </p:sp>
      <p:cxnSp>
        <p:nvCxnSpPr>
          <p:cNvPr id="1356" name="Google Shape;1356;p167"/>
          <p:cNvCxnSpPr/>
          <p:nvPr/>
        </p:nvCxnSpPr>
        <p:spPr>
          <a:xfrm rot="10800000">
            <a:off x="2571826" y="3660900"/>
            <a:ext cx="0" cy="2607300"/>
          </a:xfrm>
          <a:prstGeom prst="straightConnector1">
            <a:avLst/>
          </a:prstGeom>
          <a:noFill/>
          <a:ln w="25400" cap="rnd" cmpd="sng">
            <a:solidFill>
              <a:srgbClr val="251A3B"/>
            </a:solidFill>
            <a:prstDash val="dash"/>
            <a:round/>
            <a:headEnd type="oval" w="med" len="med"/>
            <a:tailEnd type="none" w="sm" len="sm"/>
          </a:ln>
        </p:spPr>
      </p:cxnSp>
      <p:sp>
        <p:nvSpPr>
          <p:cNvPr id="1357" name="Google Shape;1357;p167"/>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pt-BR" sz="1500" dirty="0">
                <a:solidFill>
                  <a:srgbClr val="FFFFFF"/>
                </a:solidFill>
                <a:latin typeface="Salesforce Sans"/>
                <a:ea typeface="Salesforce Sans"/>
                <a:cs typeface="Salesforce Sans"/>
                <a:sym typeface="Salesforce Sans"/>
              </a:rPr>
              <a:t>Obter um método </a:t>
            </a:r>
            <a:br>
              <a:rPr lang="pt-BR" sz="1500" dirty="0">
                <a:solidFill>
                  <a:srgbClr val="FFFFFF"/>
                </a:solidFill>
                <a:latin typeface="Salesforce Sans"/>
                <a:ea typeface="Salesforce Sans"/>
                <a:cs typeface="Salesforce Sans"/>
                <a:sym typeface="Salesforce Sans"/>
              </a:rPr>
            </a:br>
            <a:r>
              <a:rPr lang="pt-BR" sz="1500" dirty="0">
                <a:solidFill>
                  <a:srgbClr val="FFFFFF"/>
                </a:solidFill>
                <a:latin typeface="Salesforce Sans"/>
                <a:ea typeface="Salesforce Sans"/>
                <a:cs typeface="Salesforce Sans"/>
                <a:sym typeface="Salesforce Sans"/>
              </a:rPr>
              <a:t>de verificação</a:t>
            </a:r>
          </a:p>
        </p:txBody>
      </p:sp>
      <p:grpSp>
        <p:nvGrpSpPr>
          <p:cNvPr id="1358" name="Google Shape;1358;p167"/>
          <p:cNvGrpSpPr/>
          <p:nvPr/>
        </p:nvGrpSpPr>
        <p:grpSpPr>
          <a:xfrm>
            <a:off x="1784264" y="1740746"/>
            <a:ext cx="1587934" cy="1587934"/>
            <a:chOff x="363020" y="1583820"/>
            <a:chExt cx="2442600" cy="2442600"/>
          </a:xfrm>
        </p:grpSpPr>
        <p:sp>
          <p:nvSpPr>
            <p:cNvPr id="1359" name="Google Shape;1359;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0" name="Google Shape;1360;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pt-BR" sz="1500" b="1">
                  <a:solidFill>
                    <a:srgbClr val="FFFFFF"/>
                  </a:solidFill>
                  <a:latin typeface="Salesforce Sans"/>
                  <a:ea typeface="Salesforce Sans"/>
                  <a:cs typeface="Salesforce Sans"/>
                  <a:sym typeface="Salesforce Sans"/>
                </a:rPr>
                <a:t>Etapa 1</a:t>
              </a:r>
            </a:p>
          </p:txBody>
        </p:sp>
      </p:grpSp>
      <p:grpSp>
        <p:nvGrpSpPr>
          <p:cNvPr id="1361" name="Google Shape;1361;p167"/>
          <p:cNvGrpSpPr/>
          <p:nvPr/>
        </p:nvGrpSpPr>
        <p:grpSpPr>
          <a:xfrm>
            <a:off x="5141879" y="1962780"/>
            <a:ext cx="1587934" cy="1587934"/>
            <a:chOff x="363020" y="1583820"/>
            <a:chExt cx="2442600" cy="2442600"/>
          </a:xfrm>
        </p:grpSpPr>
        <p:sp>
          <p:nvSpPr>
            <p:cNvPr id="1362" name="Google Shape;1362;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3" name="Google Shape;1363;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pt-BR" sz="1500" b="1">
                  <a:solidFill>
                    <a:srgbClr val="FFFFFF"/>
                  </a:solidFill>
                  <a:latin typeface="Salesforce Sans"/>
                  <a:ea typeface="Salesforce Sans"/>
                  <a:cs typeface="Salesforce Sans"/>
                  <a:sym typeface="Salesforce Sans"/>
                </a:rPr>
                <a:t>Etapa 2</a:t>
              </a:r>
            </a:p>
          </p:txBody>
        </p:sp>
      </p:grpSp>
      <p:grpSp>
        <p:nvGrpSpPr>
          <p:cNvPr id="1364" name="Google Shape;1364;p167"/>
          <p:cNvGrpSpPr/>
          <p:nvPr/>
        </p:nvGrpSpPr>
        <p:grpSpPr>
          <a:xfrm>
            <a:off x="8732527" y="2279851"/>
            <a:ext cx="1587934" cy="1587934"/>
            <a:chOff x="363020" y="1583820"/>
            <a:chExt cx="2442600" cy="2442600"/>
          </a:xfrm>
        </p:grpSpPr>
        <p:sp>
          <p:nvSpPr>
            <p:cNvPr id="1365" name="Google Shape;1365;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6" name="Google Shape;1366;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pt-BR" sz="1500" b="1">
                  <a:solidFill>
                    <a:srgbClr val="FFFFFF"/>
                  </a:solidFill>
                  <a:latin typeface="Salesforce Sans"/>
                  <a:ea typeface="Salesforce Sans"/>
                  <a:cs typeface="Salesforce Sans"/>
                  <a:sym typeface="Salesforce Sans"/>
                </a:rPr>
                <a:t>Etapa 3</a:t>
              </a:r>
            </a:p>
          </p:txBody>
        </p:sp>
      </p:grpSp>
      <p:sp>
        <p:nvSpPr>
          <p:cNvPr id="1367" name="Google Shape;1367;p167"/>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pt-BR" sz="2300">
                <a:solidFill>
                  <a:srgbClr val="205CA0"/>
                </a:solidFill>
                <a:latin typeface="Salesforce Sans"/>
                <a:ea typeface="Salesforce Sans"/>
                <a:cs typeface="Salesforce Sans"/>
                <a:sym typeface="Salesforce Sans"/>
              </a:rPr>
              <a:t>Cada usuário deve obter e registrar um método de verificação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sp>
        <p:nvSpPr>
          <p:cNvPr id="1395" name="Google Shape;1395;p172"/>
          <p:cNvSpPr/>
          <p:nvPr/>
        </p:nvSpPr>
        <p:spPr>
          <a:xfrm rot="1662728" flipH="1">
            <a:off x="706810" y="-1554810"/>
            <a:ext cx="10759252" cy="6216232"/>
          </a:xfrm>
          <a:custGeom>
            <a:avLst/>
            <a:gdLst/>
            <a:ahLst/>
            <a:cxnLst/>
            <a:rect l="l" t="t" r="r" b="b"/>
            <a:pathLst>
              <a:path w="21600" h="21600" extrusionOk="0">
                <a:moveTo>
                  <a:pt x="0" y="0"/>
                </a:moveTo>
                <a:cubicBezTo>
                  <a:pt x="2037" y="1369"/>
                  <a:pt x="3805" y="3882"/>
                  <a:pt x="5066" y="7203"/>
                </a:cubicBezTo>
                <a:cubicBezTo>
                  <a:pt x="5869" y="9321"/>
                  <a:pt x="6446" y="11722"/>
                  <a:pt x="7287" y="13787"/>
                </a:cubicBezTo>
                <a:cubicBezTo>
                  <a:pt x="9113" y="18268"/>
                  <a:pt x="11970" y="20809"/>
                  <a:pt x="14957" y="20576"/>
                </a:cubicBezTo>
                <a:cubicBezTo>
                  <a:pt x="16303" y="20471"/>
                  <a:pt x="17631" y="19784"/>
                  <a:pt x="18976" y="19981"/>
                </a:cubicBezTo>
                <a:cubicBezTo>
                  <a:pt x="19906" y="20117"/>
                  <a:pt x="20806" y="20672"/>
                  <a:pt x="21600" y="21600"/>
                </a:cubicBezTo>
              </a:path>
            </a:pathLst>
          </a:custGeom>
          <a:noFill/>
          <a:ln w="38100" cap="flat" cmpd="sng">
            <a:solidFill>
              <a:srgbClr val="B6AC9A"/>
            </a:solidFill>
            <a:prstDash val="dash"/>
            <a:miter lim="800000"/>
            <a:headEnd type="none" w="sm" len="sm"/>
            <a:tailEnd type="none" w="sm" len="sm"/>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sp>
        <p:nvSpPr>
          <p:cNvPr id="1396" name="Google Shape;1396;p172"/>
          <p:cNvSpPr txBox="1">
            <a:spLocks noGrp="1"/>
          </p:cNvSpPr>
          <p:nvPr>
            <p:ph type="title"/>
          </p:nvPr>
        </p:nvSpPr>
        <p:spPr>
          <a:xfrm>
            <a:off x="428739" y="250825"/>
            <a:ext cx="9372311"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pt-BR"/>
              <a:t>O caminho recomendado para a MFA </a:t>
            </a:r>
          </a:p>
        </p:txBody>
      </p:sp>
      <p:sp>
        <p:nvSpPr>
          <p:cNvPr id="1397" name="Google Shape;1397;p172"/>
          <p:cNvSpPr/>
          <p:nvPr/>
        </p:nvSpPr>
        <p:spPr>
          <a:xfrm>
            <a:off x="348576" y="3169167"/>
            <a:ext cx="3672600" cy="2480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pt-BR" sz="2100" b="1" u="sng" dirty="0">
                <a:solidFill>
                  <a:schemeClr val="dk1"/>
                </a:solidFill>
                <a:latin typeface="Salesforce Sans"/>
                <a:ea typeface="Salesforce Sans"/>
                <a:cs typeface="Salesforce Sans"/>
                <a:sym typeface="Salesforce Sans"/>
              </a:rPr>
              <a:t>Preparar-se</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ctr" rtl="0">
              <a:spcBef>
                <a:spcPts val="0"/>
              </a:spcBef>
              <a:spcAft>
                <a:spcPts val="0"/>
              </a:spcAft>
              <a:buSzPts val="2000"/>
              <a:buNone/>
            </a:pPr>
            <a:r>
              <a:rPr lang="pt-BR" sz="1600" dirty="0">
                <a:solidFill>
                  <a:srgbClr val="205CA0"/>
                </a:solidFill>
                <a:latin typeface="Salesforce Sans"/>
                <a:ea typeface="Salesforce Sans"/>
                <a:cs typeface="Salesforce Sans"/>
                <a:sym typeface="Salesforce Sans"/>
              </a:rPr>
              <a:t>Avaliar os requisitos de negócio </a:t>
            </a:r>
            <a:br>
              <a:rPr lang="pt-BR" sz="1600" dirty="0">
                <a:solidFill>
                  <a:srgbClr val="205CA0"/>
                </a:solidFill>
                <a:latin typeface="Salesforce Sans"/>
                <a:ea typeface="Salesforce Sans"/>
                <a:cs typeface="Salesforce Sans"/>
                <a:sym typeface="Salesforce Sans"/>
              </a:rPr>
            </a:br>
            <a:r>
              <a:rPr lang="pt-BR" sz="1600" dirty="0">
                <a:solidFill>
                  <a:srgbClr val="205CA0"/>
                </a:solidFill>
                <a:latin typeface="Salesforce Sans"/>
                <a:ea typeface="Salesforce Sans"/>
                <a:cs typeface="Salesforce Sans"/>
                <a:sym typeface="Salesforce Sans"/>
              </a:rPr>
              <a:t>e de usuário</a:t>
            </a:r>
          </a:p>
          <a:p>
            <a:pPr marL="0" lvl="0" indent="0" algn="ctr" rtl="0">
              <a:spcBef>
                <a:spcPts val="1100"/>
              </a:spcBef>
              <a:spcAft>
                <a:spcPts val="0"/>
              </a:spcAft>
              <a:buSzPts val="2000"/>
              <a:buNone/>
            </a:pPr>
            <a:r>
              <a:rPr lang="pt-BR" sz="1600" dirty="0">
                <a:solidFill>
                  <a:srgbClr val="205CA0"/>
                </a:solidFill>
                <a:latin typeface="Salesforce Sans"/>
                <a:ea typeface="Salesforce Sans"/>
                <a:cs typeface="Salesforce Sans"/>
                <a:sym typeface="Salesforce Sans"/>
              </a:rPr>
              <a:t>Permissões, papéis e usuários </a:t>
            </a:r>
            <a:br>
              <a:rPr lang="pt-BR" sz="1600" dirty="0">
                <a:solidFill>
                  <a:srgbClr val="205CA0"/>
                </a:solidFill>
                <a:latin typeface="Salesforce Sans"/>
                <a:ea typeface="Salesforce Sans"/>
                <a:cs typeface="Salesforce Sans"/>
                <a:sym typeface="Salesforce Sans"/>
              </a:rPr>
            </a:br>
            <a:r>
              <a:rPr lang="pt-BR" sz="1600" dirty="0">
                <a:solidFill>
                  <a:srgbClr val="205CA0"/>
                </a:solidFill>
                <a:latin typeface="Salesforce Sans"/>
                <a:ea typeface="Salesforce Sans"/>
                <a:cs typeface="Salesforce Sans"/>
                <a:sym typeface="Salesforce Sans"/>
              </a:rPr>
              <a:t>de inventário</a:t>
            </a:r>
          </a:p>
          <a:p>
            <a:pPr marL="0" lvl="0" indent="0" algn="ctr" rtl="0">
              <a:spcBef>
                <a:spcPts val="1100"/>
              </a:spcBef>
              <a:spcAft>
                <a:spcPts val="1100"/>
              </a:spcAft>
              <a:buSzPts val="2000"/>
              <a:buNone/>
            </a:pPr>
            <a:r>
              <a:rPr lang="pt-BR" sz="1600" dirty="0">
                <a:solidFill>
                  <a:srgbClr val="205CA0"/>
                </a:solidFill>
                <a:latin typeface="Salesforce Sans"/>
                <a:ea typeface="Salesforce Sans"/>
                <a:cs typeface="Salesforce Sans"/>
                <a:sym typeface="Salesforce Sans"/>
              </a:rPr>
              <a:t>Planejar as estratégias de distribuição, gerenciamento de mudanças e suporte</a:t>
            </a:r>
          </a:p>
        </p:txBody>
      </p:sp>
      <p:sp>
        <p:nvSpPr>
          <p:cNvPr id="1398" name="Google Shape;1398;p172"/>
          <p:cNvSpPr/>
          <p:nvPr/>
        </p:nvSpPr>
        <p:spPr>
          <a:xfrm>
            <a:off x="4125952" y="3759133"/>
            <a:ext cx="3768592" cy="2708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pt-BR" sz="2100" b="1" u="sng" dirty="0">
                <a:solidFill>
                  <a:schemeClr val="dk1"/>
                </a:solidFill>
                <a:latin typeface="Salesforce Sans"/>
                <a:ea typeface="Salesforce Sans"/>
                <a:cs typeface="Salesforce Sans"/>
                <a:sym typeface="Salesforce Sans"/>
              </a:rPr>
              <a:t>Distribuir</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pt-BR" sz="1600" dirty="0">
                <a:solidFill>
                  <a:srgbClr val="205CA0"/>
                </a:solidFill>
                <a:latin typeface="Salesforce Sans"/>
                <a:ea typeface="Salesforce Sans"/>
                <a:cs typeface="Salesforce Sans"/>
                <a:sym typeface="Salesforce Sans"/>
              </a:rPr>
              <a:t>Iniciar atividades de gerenciamento de mudanças</a:t>
            </a:r>
          </a:p>
          <a:p>
            <a:pPr marL="0" marR="0" lvl="0" indent="0" algn="ctr" rtl="0">
              <a:spcBef>
                <a:spcPts val="1100"/>
              </a:spcBef>
              <a:spcAft>
                <a:spcPts val="0"/>
              </a:spcAft>
              <a:buNone/>
            </a:pPr>
            <a:r>
              <a:rPr lang="pt-BR" sz="1600" dirty="0">
                <a:solidFill>
                  <a:srgbClr val="205CA0"/>
                </a:solidFill>
                <a:latin typeface="Salesforce Sans"/>
                <a:ea typeface="Salesforce Sans"/>
                <a:cs typeface="Salesforce Sans"/>
                <a:sym typeface="Salesforce Sans"/>
              </a:rPr>
              <a:t>Distribuir métodos de verificação aos usuários</a:t>
            </a:r>
          </a:p>
          <a:p>
            <a:pPr marL="0" lvl="0" indent="0" algn="ctr" rtl="0">
              <a:spcBef>
                <a:spcPts val="1100"/>
              </a:spcBef>
              <a:spcAft>
                <a:spcPts val="0"/>
              </a:spcAft>
              <a:buSzPts val="2000"/>
              <a:buNone/>
            </a:pPr>
            <a:r>
              <a:rPr lang="pt-BR" sz="1600" dirty="0">
                <a:solidFill>
                  <a:srgbClr val="205CA0"/>
                </a:solidFill>
                <a:latin typeface="Salesforce Sans"/>
                <a:ea typeface="Salesforce Sans"/>
                <a:cs typeface="Salesforce Sans"/>
                <a:sym typeface="Salesforce Sans"/>
              </a:rPr>
              <a:t>Habilitar a MFA</a:t>
            </a:r>
          </a:p>
          <a:p>
            <a:pPr marL="0" lvl="0" indent="0" algn="ctr" rtl="0">
              <a:spcBef>
                <a:spcPts val="1100"/>
              </a:spcBef>
              <a:spcAft>
                <a:spcPts val="0"/>
              </a:spcAft>
              <a:buSzPts val="2000"/>
              <a:buNone/>
            </a:pPr>
            <a:r>
              <a:rPr lang="pt-BR" sz="1600" dirty="0">
                <a:solidFill>
                  <a:srgbClr val="205CA0"/>
                </a:solidFill>
                <a:latin typeface="Salesforce Sans"/>
                <a:ea typeface="Salesforce Sans"/>
                <a:cs typeface="Salesforce Sans"/>
                <a:sym typeface="Salesforce Sans"/>
              </a:rPr>
              <a:t>Ajudar os usuários no registro e no </a:t>
            </a:r>
            <a:r>
              <a:rPr lang="pt-BR" sz="1600" dirty="0" err="1">
                <a:solidFill>
                  <a:srgbClr val="205CA0"/>
                </a:solidFill>
                <a:latin typeface="Salesforce Sans"/>
                <a:ea typeface="Salesforce Sans"/>
                <a:cs typeface="Salesforce Sans"/>
                <a:sym typeface="Salesforce Sans"/>
              </a:rPr>
              <a:t>login</a:t>
            </a:r>
            <a:r>
              <a:rPr lang="pt-BR" sz="1600" dirty="0">
                <a:solidFill>
                  <a:srgbClr val="205CA0"/>
                </a:solidFill>
                <a:latin typeface="Salesforce Sans"/>
                <a:ea typeface="Salesforce Sans"/>
                <a:cs typeface="Salesforce Sans"/>
                <a:sym typeface="Salesforce Sans"/>
              </a:rPr>
              <a:t> com um método de verificação</a:t>
            </a:r>
          </a:p>
          <a:p>
            <a:pPr marL="0" marR="0" lvl="0" indent="0" algn="ctr" rtl="0">
              <a:spcBef>
                <a:spcPts val="11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700"/>
              </a:spcAft>
              <a:buNone/>
            </a:pPr>
            <a:endParaRPr sz="1900" dirty="0">
              <a:solidFill>
                <a:srgbClr val="59575C"/>
              </a:solidFill>
              <a:latin typeface="Salesforce Sans"/>
              <a:ea typeface="Salesforce Sans"/>
              <a:cs typeface="Salesforce Sans"/>
              <a:sym typeface="Salesforce Sans"/>
            </a:endParaRPr>
          </a:p>
        </p:txBody>
      </p:sp>
      <p:sp>
        <p:nvSpPr>
          <p:cNvPr id="1399" name="Google Shape;1399;p172"/>
          <p:cNvSpPr/>
          <p:nvPr/>
        </p:nvSpPr>
        <p:spPr>
          <a:xfrm>
            <a:off x="7965592" y="2242000"/>
            <a:ext cx="3589800" cy="28056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pt-BR" sz="2100" b="1" u="sng" dirty="0">
                <a:solidFill>
                  <a:schemeClr val="dk1"/>
                </a:solidFill>
                <a:latin typeface="Salesforce Sans"/>
                <a:ea typeface="Salesforce Sans"/>
                <a:cs typeface="Salesforce Sans"/>
                <a:sym typeface="Salesforce Sans"/>
              </a:rPr>
              <a:t>Gerenciar</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pt-BR" sz="1600" dirty="0">
                <a:solidFill>
                  <a:srgbClr val="205CA0"/>
                </a:solidFill>
                <a:latin typeface="Salesforce Sans"/>
                <a:ea typeface="Salesforce Sans"/>
                <a:cs typeface="Salesforce Sans"/>
                <a:sym typeface="Salesforce Sans"/>
              </a:rPr>
              <a:t>Coletar feedback e monitorar as métricas de adoção</a:t>
            </a:r>
          </a:p>
          <a:p>
            <a:pPr marL="0" marR="0" lvl="0" indent="0" algn="ctr" rtl="0">
              <a:spcBef>
                <a:spcPts val="1100"/>
              </a:spcBef>
              <a:spcAft>
                <a:spcPts val="0"/>
              </a:spcAft>
              <a:buNone/>
            </a:pPr>
            <a:r>
              <a:rPr lang="pt-BR" sz="1600" dirty="0">
                <a:solidFill>
                  <a:srgbClr val="205CA0"/>
                </a:solidFill>
                <a:latin typeface="Salesforce Sans"/>
                <a:ea typeface="Salesforce Sans"/>
                <a:cs typeface="Salesforce Sans"/>
                <a:sym typeface="Salesforce Sans"/>
              </a:rPr>
              <a:t>Resolver problemas e oferecer suporte aos usuários</a:t>
            </a:r>
          </a:p>
          <a:p>
            <a:pPr marL="0" lvl="0" indent="0" algn="ctr" rtl="0">
              <a:spcBef>
                <a:spcPts val="1100"/>
              </a:spcBef>
              <a:spcAft>
                <a:spcPts val="0"/>
              </a:spcAft>
              <a:buSzPts val="2000"/>
              <a:buNone/>
            </a:pPr>
            <a:r>
              <a:rPr lang="pt-BR" sz="1600" dirty="0">
                <a:solidFill>
                  <a:srgbClr val="205CA0"/>
                </a:solidFill>
                <a:latin typeface="Salesforce Sans"/>
                <a:ea typeface="Salesforce Sans"/>
                <a:cs typeface="Salesforce Sans"/>
                <a:sym typeface="Salesforce Sans"/>
              </a:rPr>
              <a:t>Otimizar sua estratégia geral de segurança</a:t>
            </a:r>
          </a:p>
          <a:p>
            <a:pPr marL="0" marR="0" lvl="0" indent="0" algn="ctr" rtl="0">
              <a:spcBef>
                <a:spcPts val="1100"/>
              </a:spcBef>
              <a:spcAft>
                <a:spcPts val="700"/>
              </a:spcAft>
              <a:buNone/>
            </a:pPr>
            <a:endParaRPr sz="1600" dirty="0">
              <a:solidFill>
                <a:srgbClr val="59575C"/>
              </a:solidFill>
              <a:latin typeface="Salesforce Sans"/>
              <a:ea typeface="Salesforce Sans"/>
              <a:cs typeface="Salesforce Sans"/>
              <a:sym typeface="Salesforce Sans"/>
            </a:endParaRPr>
          </a:p>
        </p:txBody>
      </p:sp>
      <p:grpSp>
        <p:nvGrpSpPr>
          <p:cNvPr id="1400" name="Google Shape;1400;p172"/>
          <p:cNvGrpSpPr/>
          <p:nvPr/>
        </p:nvGrpSpPr>
        <p:grpSpPr>
          <a:xfrm>
            <a:off x="1582842" y="1085684"/>
            <a:ext cx="1286878" cy="1558717"/>
            <a:chOff x="1187428" y="1195293"/>
            <a:chExt cx="965400" cy="1169067"/>
          </a:xfrm>
        </p:grpSpPr>
        <p:sp>
          <p:nvSpPr>
            <p:cNvPr id="1401" name="Google Shape;1401;p172"/>
            <p:cNvSpPr/>
            <p:nvPr/>
          </p:nvSpPr>
          <p:spPr>
            <a:xfrm rot="8100000">
              <a:off x="1328808" y="1336673"/>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2" name="Google Shape;1402;p172"/>
            <p:cNvSpPr/>
            <p:nvPr/>
          </p:nvSpPr>
          <p:spPr>
            <a:xfrm>
              <a:off x="1378272" y="1389783"/>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3" name="Google Shape;1403;p172"/>
            <p:cNvSpPr/>
            <p:nvPr/>
          </p:nvSpPr>
          <p:spPr>
            <a:xfrm>
              <a:off x="1599315" y="2261460"/>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4" name="Google Shape;1404;p172"/>
          <p:cNvGrpSpPr/>
          <p:nvPr/>
        </p:nvGrpSpPr>
        <p:grpSpPr>
          <a:xfrm>
            <a:off x="5372139" y="2074633"/>
            <a:ext cx="1286878" cy="1545314"/>
            <a:chOff x="4030112" y="1860822"/>
            <a:chExt cx="965400" cy="1159014"/>
          </a:xfrm>
        </p:grpSpPr>
        <p:sp>
          <p:nvSpPr>
            <p:cNvPr id="1405" name="Google Shape;1405;p172"/>
            <p:cNvSpPr/>
            <p:nvPr/>
          </p:nvSpPr>
          <p:spPr>
            <a:xfrm rot="8100000">
              <a:off x="4171492" y="2002201"/>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6" name="Google Shape;1406;p172"/>
            <p:cNvSpPr/>
            <p:nvPr/>
          </p:nvSpPr>
          <p:spPr>
            <a:xfrm>
              <a:off x="4220956" y="205531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7" name="Google Shape;1407;p172"/>
            <p:cNvSpPr/>
            <p:nvPr/>
          </p:nvSpPr>
          <p:spPr>
            <a:xfrm>
              <a:off x="4461249" y="2916936"/>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8" name="Google Shape;1408;p172"/>
          <p:cNvGrpSpPr/>
          <p:nvPr/>
        </p:nvGrpSpPr>
        <p:grpSpPr>
          <a:xfrm>
            <a:off x="8932252" y="286121"/>
            <a:ext cx="1286878" cy="1525996"/>
            <a:chOff x="6700864" y="443202"/>
            <a:chExt cx="965400" cy="1144525"/>
          </a:xfrm>
        </p:grpSpPr>
        <p:sp>
          <p:nvSpPr>
            <p:cNvPr id="1409" name="Google Shape;1409;p172"/>
            <p:cNvSpPr/>
            <p:nvPr/>
          </p:nvSpPr>
          <p:spPr>
            <a:xfrm rot="8100000">
              <a:off x="6842243" y="584582"/>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10" name="Google Shape;1410;p172"/>
            <p:cNvSpPr/>
            <p:nvPr/>
          </p:nvSpPr>
          <p:spPr>
            <a:xfrm>
              <a:off x="6891708" y="63769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11" name="Google Shape;1411;p172"/>
            <p:cNvSpPr/>
            <p:nvPr/>
          </p:nvSpPr>
          <p:spPr>
            <a:xfrm>
              <a:off x="7135708" y="1484827"/>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12" name="Google Shape;1412;p172"/>
          <p:cNvGrpSpPr/>
          <p:nvPr/>
        </p:nvGrpSpPr>
        <p:grpSpPr>
          <a:xfrm>
            <a:off x="1991142" y="1517193"/>
            <a:ext cx="469596" cy="456096"/>
            <a:chOff x="11012327" y="2936518"/>
            <a:chExt cx="320675" cy="320675"/>
          </a:xfrm>
        </p:grpSpPr>
        <p:sp>
          <p:nvSpPr>
            <p:cNvPr id="1413" name="Google Shape;1413;p172"/>
            <p:cNvSpPr/>
            <p:nvPr/>
          </p:nvSpPr>
          <p:spPr>
            <a:xfrm>
              <a:off x="11012327" y="2936518"/>
              <a:ext cx="298451" cy="300038"/>
            </a:xfrm>
            <a:custGeom>
              <a:avLst/>
              <a:gdLst/>
              <a:ahLst/>
              <a:cxnLst/>
              <a:rect l="l" t="t" r="r" b="b"/>
              <a:pathLst>
                <a:path w="828" h="833" extrusionOk="0">
                  <a:moveTo>
                    <a:pt x="281" y="832"/>
                  </a:moveTo>
                  <a:cubicBezTo>
                    <a:pt x="278" y="832"/>
                    <a:pt x="275" y="830"/>
                    <a:pt x="272" y="829"/>
                  </a:cubicBezTo>
                  <a:lnTo>
                    <a:pt x="5" y="651"/>
                  </a:lnTo>
                  <a:cubicBezTo>
                    <a:pt x="1" y="648"/>
                    <a:pt x="0" y="643"/>
                    <a:pt x="0" y="639"/>
                  </a:cubicBezTo>
                  <a:lnTo>
                    <a:pt x="0" y="16"/>
                  </a:lnTo>
                  <a:cubicBezTo>
                    <a:pt x="0" y="10"/>
                    <a:pt x="3" y="6"/>
                    <a:pt x="7" y="3"/>
                  </a:cubicBezTo>
                  <a:cubicBezTo>
                    <a:pt x="11" y="0"/>
                    <a:pt x="17" y="0"/>
                    <a:pt x="22" y="3"/>
                  </a:cubicBezTo>
                  <a:lnTo>
                    <a:pt x="280" y="175"/>
                  </a:lnTo>
                  <a:lnTo>
                    <a:pt x="538" y="3"/>
                  </a:lnTo>
                  <a:cubicBezTo>
                    <a:pt x="542" y="0"/>
                    <a:pt x="549" y="0"/>
                    <a:pt x="554" y="3"/>
                  </a:cubicBezTo>
                  <a:lnTo>
                    <a:pt x="821" y="181"/>
                  </a:lnTo>
                  <a:cubicBezTo>
                    <a:pt x="825" y="184"/>
                    <a:pt x="827" y="188"/>
                    <a:pt x="827" y="193"/>
                  </a:cubicBezTo>
                  <a:lnTo>
                    <a:pt x="827" y="385"/>
                  </a:lnTo>
                  <a:cubicBezTo>
                    <a:pt x="827" y="394"/>
                    <a:pt x="821" y="400"/>
                    <a:pt x="812" y="400"/>
                  </a:cubicBezTo>
                  <a:cubicBezTo>
                    <a:pt x="803" y="400"/>
                    <a:pt x="797" y="394"/>
                    <a:pt x="797" y="385"/>
                  </a:cubicBezTo>
                  <a:lnTo>
                    <a:pt x="797" y="200"/>
                  </a:lnTo>
                  <a:lnTo>
                    <a:pt x="545" y="33"/>
                  </a:lnTo>
                  <a:lnTo>
                    <a:pt x="287" y="205"/>
                  </a:lnTo>
                  <a:cubicBezTo>
                    <a:pt x="283" y="208"/>
                    <a:pt x="275" y="208"/>
                    <a:pt x="271" y="205"/>
                  </a:cubicBezTo>
                  <a:lnTo>
                    <a:pt x="28" y="42"/>
                  </a:lnTo>
                  <a:lnTo>
                    <a:pt x="28" y="628"/>
                  </a:lnTo>
                  <a:lnTo>
                    <a:pt x="280" y="796"/>
                  </a:lnTo>
                  <a:lnTo>
                    <a:pt x="493" y="654"/>
                  </a:lnTo>
                  <a:cubicBezTo>
                    <a:pt x="501" y="649"/>
                    <a:pt x="509" y="651"/>
                    <a:pt x="514" y="658"/>
                  </a:cubicBezTo>
                  <a:cubicBezTo>
                    <a:pt x="518" y="666"/>
                    <a:pt x="517" y="674"/>
                    <a:pt x="509" y="679"/>
                  </a:cubicBezTo>
                  <a:lnTo>
                    <a:pt x="287" y="827"/>
                  </a:lnTo>
                  <a:cubicBezTo>
                    <a:pt x="286" y="832"/>
                    <a:pt x="284" y="832"/>
                    <a:pt x="281" y="832"/>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4" name="Google Shape;1414;p172"/>
            <p:cNvSpPr/>
            <p:nvPr/>
          </p:nvSpPr>
          <p:spPr>
            <a:xfrm>
              <a:off x="11109165" y="3000018"/>
              <a:ext cx="11112" cy="234949"/>
            </a:xfrm>
            <a:custGeom>
              <a:avLst/>
              <a:gdLst/>
              <a:ahLst/>
              <a:cxnLst/>
              <a:rect l="l" t="t" r="r" b="b"/>
              <a:pathLst>
                <a:path w="31" h="654" extrusionOk="0">
                  <a:moveTo>
                    <a:pt x="15" y="653"/>
                  </a:moveTo>
                  <a:cubicBezTo>
                    <a:pt x="6" y="653"/>
                    <a:pt x="0" y="647"/>
                    <a:pt x="0" y="638"/>
                  </a:cubicBezTo>
                  <a:lnTo>
                    <a:pt x="0" y="15"/>
                  </a:lnTo>
                  <a:cubicBezTo>
                    <a:pt x="0" y="6"/>
                    <a:pt x="6" y="0"/>
                    <a:pt x="15" y="0"/>
                  </a:cubicBezTo>
                  <a:cubicBezTo>
                    <a:pt x="24" y="0"/>
                    <a:pt x="30" y="6"/>
                    <a:pt x="30" y="15"/>
                  </a:cubicBezTo>
                  <a:lnTo>
                    <a:pt x="30" y="638"/>
                  </a:lnTo>
                  <a:cubicBezTo>
                    <a:pt x="30" y="647"/>
                    <a:pt x="23" y="653"/>
                    <a:pt x="15" y="653"/>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5" name="Google Shape;1415;p172"/>
            <p:cNvSpPr/>
            <p:nvPr/>
          </p:nvSpPr>
          <p:spPr>
            <a:xfrm>
              <a:off x="11204415" y="2936518"/>
              <a:ext cx="11112" cy="144463"/>
            </a:xfrm>
            <a:custGeom>
              <a:avLst/>
              <a:gdLst/>
              <a:ahLst/>
              <a:cxnLst/>
              <a:rect l="l" t="t" r="r" b="b"/>
              <a:pathLst>
                <a:path w="31" h="401" extrusionOk="0">
                  <a:moveTo>
                    <a:pt x="15" y="400"/>
                  </a:moveTo>
                  <a:cubicBezTo>
                    <a:pt x="6" y="400"/>
                    <a:pt x="0" y="394"/>
                    <a:pt x="0" y="385"/>
                  </a:cubicBezTo>
                  <a:lnTo>
                    <a:pt x="0" y="14"/>
                  </a:lnTo>
                  <a:cubicBezTo>
                    <a:pt x="0" y="5"/>
                    <a:pt x="6" y="0"/>
                    <a:pt x="15" y="0"/>
                  </a:cubicBezTo>
                  <a:cubicBezTo>
                    <a:pt x="24" y="0"/>
                    <a:pt x="30" y="5"/>
                    <a:pt x="30" y="14"/>
                  </a:cubicBezTo>
                  <a:lnTo>
                    <a:pt x="30" y="385"/>
                  </a:lnTo>
                  <a:cubicBezTo>
                    <a:pt x="30" y="394"/>
                    <a:pt x="22" y="400"/>
                    <a:pt x="15" y="400"/>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6" name="Google Shape;1416;p172"/>
            <p:cNvSpPr/>
            <p:nvPr/>
          </p:nvSpPr>
          <p:spPr>
            <a:xfrm>
              <a:off x="11244579" y="3125908"/>
              <a:ext cx="59372" cy="59372"/>
            </a:xfrm>
            <a:custGeom>
              <a:avLst/>
              <a:gdLst/>
              <a:ahLst/>
              <a:cxnLst/>
              <a:rect l="l" t="t" r="r" b="b"/>
              <a:pathLst>
                <a:path w="149" h="149" extrusionOk="0">
                  <a:moveTo>
                    <a:pt x="74" y="148"/>
                  </a:moveTo>
                  <a:cubicBezTo>
                    <a:pt x="32" y="148"/>
                    <a:pt x="0" y="115"/>
                    <a:pt x="0" y="74"/>
                  </a:cubicBezTo>
                  <a:cubicBezTo>
                    <a:pt x="0" y="32"/>
                    <a:pt x="33" y="0"/>
                    <a:pt x="74" y="0"/>
                  </a:cubicBezTo>
                  <a:cubicBezTo>
                    <a:pt x="116" y="0"/>
                    <a:pt x="148" y="32"/>
                    <a:pt x="148" y="74"/>
                  </a:cubicBezTo>
                  <a:cubicBezTo>
                    <a:pt x="148" y="115"/>
                    <a:pt x="114" y="148"/>
                    <a:pt x="74" y="148"/>
                  </a:cubicBezTo>
                  <a:close/>
                  <a:moveTo>
                    <a:pt x="74" y="30"/>
                  </a:moveTo>
                  <a:cubicBezTo>
                    <a:pt x="49" y="30"/>
                    <a:pt x="29" y="49"/>
                    <a:pt x="29" y="74"/>
                  </a:cubicBezTo>
                  <a:cubicBezTo>
                    <a:pt x="29" y="99"/>
                    <a:pt x="49" y="119"/>
                    <a:pt x="74" y="119"/>
                  </a:cubicBezTo>
                  <a:cubicBezTo>
                    <a:pt x="99" y="119"/>
                    <a:pt x="118" y="99"/>
                    <a:pt x="118" y="74"/>
                  </a:cubicBezTo>
                  <a:cubicBezTo>
                    <a:pt x="118" y="49"/>
                    <a:pt x="98" y="30"/>
                    <a:pt x="74"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7" name="Google Shape;1417;p172"/>
            <p:cNvSpPr/>
            <p:nvPr/>
          </p:nvSpPr>
          <p:spPr>
            <a:xfrm>
              <a:off x="11215527" y="3096856"/>
              <a:ext cx="117475" cy="160337"/>
            </a:xfrm>
            <a:custGeom>
              <a:avLst/>
              <a:gdLst/>
              <a:ahLst/>
              <a:cxnLst/>
              <a:rect l="l" t="t" r="r" b="b"/>
              <a:pathLst>
                <a:path w="327" h="446" extrusionOk="0">
                  <a:moveTo>
                    <a:pt x="163" y="445"/>
                  </a:moveTo>
                  <a:cubicBezTo>
                    <a:pt x="158" y="445"/>
                    <a:pt x="154" y="443"/>
                    <a:pt x="151" y="439"/>
                  </a:cubicBezTo>
                  <a:cubicBezTo>
                    <a:pt x="145" y="431"/>
                    <a:pt x="0" y="249"/>
                    <a:pt x="0" y="163"/>
                  </a:cubicBezTo>
                  <a:cubicBezTo>
                    <a:pt x="0" y="73"/>
                    <a:pt x="72" y="0"/>
                    <a:pt x="163" y="0"/>
                  </a:cubicBezTo>
                  <a:cubicBezTo>
                    <a:pt x="255" y="0"/>
                    <a:pt x="326" y="71"/>
                    <a:pt x="326" y="163"/>
                  </a:cubicBezTo>
                  <a:cubicBezTo>
                    <a:pt x="326" y="249"/>
                    <a:pt x="181" y="431"/>
                    <a:pt x="175" y="439"/>
                  </a:cubicBezTo>
                  <a:cubicBezTo>
                    <a:pt x="172" y="443"/>
                    <a:pt x="167" y="445"/>
                    <a:pt x="163" y="445"/>
                  </a:cubicBezTo>
                  <a:close/>
                  <a:moveTo>
                    <a:pt x="163" y="30"/>
                  </a:moveTo>
                  <a:cubicBezTo>
                    <a:pt x="89" y="30"/>
                    <a:pt x="29" y="89"/>
                    <a:pt x="29" y="163"/>
                  </a:cubicBezTo>
                  <a:cubicBezTo>
                    <a:pt x="29" y="221"/>
                    <a:pt x="117" y="347"/>
                    <a:pt x="163" y="406"/>
                  </a:cubicBezTo>
                  <a:cubicBezTo>
                    <a:pt x="209" y="347"/>
                    <a:pt x="296" y="221"/>
                    <a:pt x="296" y="163"/>
                  </a:cubicBezTo>
                  <a:cubicBezTo>
                    <a:pt x="296" y="89"/>
                    <a:pt x="237" y="30"/>
                    <a:pt x="163"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grpSp>
      <p:sp>
        <p:nvSpPr>
          <p:cNvPr id="1418" name="Google Shape;1418;p172"/>
          <p:cNvSpPr/>
          <p:nvPr/>
        </p:nvSpPr>
        <p:spPr>
          <a:xfrm>
            <a:off x="9350117" y="744417"/>
            <a:ext cx="450934" cy="451072"/>
          </a:xfrm>
          <a:custGeom>
            <a:avLst/>
            <a:gdLst/>
            <a:ahLst/>
            <a:cxnLst/>
            <a:rect l="l" t="t" r="r" b="b"/>
            <a:pathLst>
              <a:path w="21052" h="21056" extrusionOk="0">
                <a:moveTo>
                  <a:pt x="2177" y="21056"/>
                </a:moveTo>
                <a:cubicBezTo>
                  <a:pt x="1603" y="21056"/>
                  <a:pt x="1076" y="20840"/>
                  <a:pt x="646" y="20409"/>
                </a:cubicBezTo>
                <a:cubicBezTo>
                  <a:pt x="263" y="20025"/>
                  <a:pt x="0" y="19498"/>
                  <a:pt x="0" y="18946"/>
                </a:cubicBezTo>
                <a:cubicBezTo>
                  <a:pt x="0" y="18371"/>
                  <a:pt x="215" y="17820"/>
                  <a:pt x="646" y="17388"/>
                </a:cubicBezTo>
                <a:lnTo>
                  <a:pt x="9257" y="8758"/>
                </a:lnTo>
                <a:cubicBezTo>
                  <a:pt x="8205" y="6408"/>
                  <a:pt x="8683" y="3675"/>
                  <a:pt x="10549" y="1829"/>
                </a:cubicBezTo>
                <a:cubicBezTo>
                  <a:pt x="12462" y="-89"/>
                  <a:pt x="15357" y="-544"/>
                  <a:pt x="17773" y="679"/>
                </a:cubicBezTo>
                <a:cubicBezTo>
                  <a:pt x="17868" y="727"/>
                  <a:pt x="17940" y="822"/>
                  <a:pt x="17940" y="942"/>
                </a:cubicBezTo>
                <a:cubicBezTo>
                  <a:pt x="17988" y="1038"/>
                  <a:pt x="17940" y="1158"/>
                  <a:pt x="17868" y="1230"/>
                </a:cubicBezTo>
                <a:lnTo>
                  <a:pt x="15357" y="4059"/>
                </a:lnTo>
                <a:lnTo>
                  <a:pt x="15357" y="6097"/>
                </a:lnTo>
                <a:lnTo>
                  <a:pt x="16912" y="6097"/>
                </a:lnTo>
                <a:lnTo>
                  <a:pt x="19782" y="3244"/>
                </a:lnTo>
                <a:cubicBezTo>
                  <a:pt x="19854" y="3172"/>
                  <a:pt x="19973" y="3148"/>
                  <a:pt x="20117" y="3148"/>
                </a:cubicBezTo>
                <a:cubicBezTo>
                  <a:pt x="20213" y="3172"/>
                  <a:pt x="20332" y="3220"/>
                  <a:pt x="20356" y="3316"/>
                </a:cubicBezTo>
                <a:cubicBezTo>
                  <a:pt x="21600" y="5689"/>
                  <a:pt x="21146" y="8614"/>
                  <a:pt x="19232" y="10532"/>
                </a:cubicBezTo>
                <a:cubicBezTo>
                  <a:pt x="17414" y="12354"/>
                  <a:pt x="14615" y="12809"/>
                  <a:pt x="12271" y="11730"/>
                </a:cubicBezTo>
                <a:lnTo>
                  <a:pt x="3660" y="20385"/>
                </a:lnTo>
                <a:cubicBezTo>
                  <a:pt x="3301" y="20840"/>
                  <a:pt x="2775" y="21056"/>
                  <a:pt x="2177" y="21056"/>
                </a:cubicBezTo>
                <a:close/>
                <a:moveTo>
                  <a:pt x="14926" y="727"/>
                </a:moveTo>
                <a:cubicBezTo>
                  <a:pt x="13515" y="727"/>
                  <a:pt x="12128" y="1302"/>
                  <a:pt x="11075" y="2333"/>
                </a:cubicBezTo>
                <a:cubicBezTo>
                  <a:pt x="9377" y="4035"/>
                  <a:pt x="8970" y="6552"/>
                  <a:pt x="10047" y="8638"/>
                </a:cubicBezTo>
                <a:cubicBezTo>
                  <a:pt x="10118" y="8782"/>
                  <a:pt x="10070" y="8973"/>
                  <a:pt x="9975" y="9069"/>
                </a:cubicBezTo>
                <a:lnTo>
                  <a:pt x="1172" y="17915"/>
                </a:lnTo>
                <a:cubicBezTo>
                  <a:pt x="885" y="18203"/>
                  <a:pt x="742" y="18563"/>
                  <a:pt x="742" y="18946"/>
                </a:cubicBezTo>
                <a:cubicBezTo>
                  <a:pt x="742" y="19306"/>
                  <a:pt x="885" y="19666"/>
                  <a:pt x="1172" y="19905"/>
                </a:cubicBezTo>
                <a:cubicBezTo>
                  <a:pt x="1459" y="20193"/>
                  <a:pt x="1842" y="20385"/>
                  <a:pt x="2201" y="20337"/>
                </a:cubicBezTo>
                <a:cubicBezTo>
                  <a:pt x="2559" y="20337"/>
                  <a:pt x="2918" y="20193"/>
                  <a:pt x="3157" y="19905"/>
                </a:cubicBezTo>
                <a:lnTo>
                  <a:pt x="11960" y="11107"/>
                </a:lnTo>
                <a:cubicBezTo>
                  <a:pt x="12056" y="10987"/>
                  <a:pt x="12247" y="10963"/>
                  <a:pt x="12391" y="11035"/>
                </a:cubicBezTo>
                <a:cubicBezTo>
                  <a:pt x="14472" y="12138"/>
                  <a:pt x="17103" y="11706"/>
                  <a:pt x="18730" y="10076"/>
                </a:cubicBezTo>
                <a:cubicBezTo>
                  <a:pt x="20284" y="8494"/>
                  <a:pt x="20739" y="6169"/>
                  <a:pt x="19926" y="4131"/>
                </a:cubicBezTo>
                <a:lnTo>
                  <a:pt x="17318" y="6720"/>
                </a:lnTo>
                <a:cubicBezTo>
                  <a:pt x="17247" y="6792"/>
                  <a:pt x="17175" y="6840"/>
                  <a:pt x="17055" y="6840"/>
                </a:cubicBezTo>
                <a:lnTo>
                  <a:pt x="14998" y="6840"/>
                </a:lnTo>
                <a:cubicBezTo>
                  <a:pt x="14783" y="6840"/>
                  <a:pt x="14639" y="6696"/>
                  <a:pt x="14639" y="6480"/>
                </a:cubicBezTo>
                <a:lnTo>
                  <a:pt x="14639" y="3963"/>
                </a:lnTo>
                <a:cubicBezTo>
                  <a:pt x="14639" y="3891"/>
                  <a:pt x="14687" y="3771"/>
                  <a:pt x="14711" y="3699"/>
                </a:cubicBezTo>
                <a:lnTo>
                  <a:pt x="16983" y="1110"/>
                </a:lnTo>
                <a:cubicBezTo>
                  <a:pt x="16361" y="870"/>
                  <a:pt x="15644" y="727"/>
                  <a:pt x="14926" y="727"/>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19" name="Google Shape;1419;p172"/>
          <p:cNvSpPr/>
          <p:nvPr/>
        </p:nvSpPr>
        <p:spPr>
          <a:xfrm>
            <a:off x="5707303" y="2504256"/>
            <a:ext cx="616391" cy="451149"/>
          </a:xfrm>
          <a:custGeom>
            <a:avLst/>
            <a:gdLst/>
            <a:ahLst/>
            <a:cxnLst/>
            <a:rect l="l" t="t" r="r" b="b"/>
            <a:pathLst>
              <a:path w="21507" h="21568" extrusionOk="0">
                <a:moveTo>
                  <a:pt x="11094" y="9"/>
                </a:moveTo>
                <a:cubicBezTo>
                  <a:pt x="10361" y="-32"/>
                  <a:pt x="9614" y="62"/>
                  <a:pt x="8873" y="290"/>
                </a:cubicBezTo>
                <a:cubicBezTo>
                  <a:pt x="6667" y="976"/>
                  <a:pt x="4700" y="2904"/>
                  <a:pt x="3500" y="5580"/>
                </a:cubicBezTo>
                <a:cubicBezTo>
                  <a:pt x="2644" y="7471"/>
                  <a:pt x="2242" y="9602"/>
                  <a:pt x="2329" y="11734"/>
                </a:cubicBezTo>
                <a:lnTo>
                  <a:pt x="663" y="8556"/>
                </a:lnTo>
                <a:cubicBezTo>
                  <a:pt x="564" y="8297"/>
                  <a:pt x="380" y="8266"/>
                  <a:pt x="183" y="8395"/>
                </a:cubicBezTo>
                <a:cubicBezTo>
                  <a:pt x="10" y="8557"/>
                  <a:pt x="-51" y="8820"/>
                  <a:pt x="47" y="9079"/>
                </a:cubicBezTo>
                <a:lnTo>
                  <a:pt x="2614" y="14067"/>
                </a:lnTo>
                <a:cubicBezTo>
                  <a:pt x="2639" y="14164"/>
                  <a:pt x="2767" y="14268"/>
                  <a:pt x="2914" y="14268"/>
                </a:cubicBezTo>
                <a:cubicBezTo>
                  <a:pt x="2925" y="14268"/>
                  <a:pt x="2933" y="14249"/>
                  <a:pt x="2944" y="14248"/>
                </a:cubicBezTo>
                <a:cubicBezTo>
                  <a:pt x="2951" y="14248"/>
                  <a:pt x="2952" y="14268"/>
                  <a:pt x="2959" y="14268"/>
                </a:cubicBezTo>
                <a:cubicBezTo>
                  <a:pt x="2984" y="14268"/>
                  <a:pt x="3040" y="14268"/>
                  <a:pt x="3064" y="14268"/>
                </a:cubicBezTo>
                <a:cubicBezTo>
                  <a:pt x="3112" y="14260"/>
                  <a:pt x="3089" y="14161"/>
                  <a:pt x="3124" y="14127"/>
                </a:cubicBezTo>
                <a:cubicBezTo>
                  <a:pt x="3148" y="14107"/>
                  <a:pt x="3181" y="14111"/>
                  <a:pt x="3199" y="14087"/>
                </a:cubicBezTo>
                <a:lnTo>
                  <a:pt x="6156" y="9501"/>
                </a:lnTo>
                <a:cubicBezTo>
                  <a:pt x="6304" y="9307"/>
                  <a:pt x="6259" y="9012"/>
                  <a:pt x="6111" y="8817"/>
                </a:cubicBezTo>
                <a:cubicBezTo>
                  <a:pt x="5964" y="8623"/>
                  <a:pt x="5739" y="8684"/>
                  <a:pt x="5616" y="8878"/>
                </a:cubicBezTo>
                <a:lnTo>
                  <a:pt x="3199" y="12659"/>
                </a:lnTo>
                <a:cubicBezTo>
                  <a:pt x="2941" y="10398"/>
                  <a:pt x="3248" y="8076"/>
                  <a:pt x="4160" y="6042"/>
                </a:cubicBezTo>
                <a:cubicBezTo>
                  <a:pt x="5238" y="3595"/>
                  <a:pt x="7034" y="1868"/>
                  <a:pt x="9068" y="1215"/>
                </a:cubicBezTo>
                <a:cubicBezTo>
                  <a:pt x="11715" y="400"/>
                  <a:pt x="14504" y="1572"/>
                  <a:pt x="16317" y="4313"/>
                </a:cubicBezTo>
                <a:cubicBezTo>
                  <a:pt x="16464" y="4508"/>
                  <a:pt x="16681" y="4569"/>
                  <a:pt x="16828" y="4373"/>
                </a:cubicBezTo>
                <a:cubicBezTo>
                  <a:pt x="16975" y="4177"/>
                  <a:pt x="17010" y="3885"/>
                  <a:pt x="16888" y="3689"/>
                </a:cubicBezTo>
                <a:cubicBezTo>
                  <a:pt x="15381" y="1438"/>
                  <a:pt x="13294" y="131"/>
                  <a:pt x="11094" y="9"/>
                </a:cubicBezTo>
                <a:close/>
                <a:moveTo>
                  <a:pt x="18584" y="8415"/>
                </a:moveTo>
                <a:cubicBezTo>
                  <a:pt x="18541" y="8415"/>
                  <a:pt x="18510" y="8470"/>
                  <a:pt x="18464" y="8496"/>
                </a:cubicBezTo>
                <a:cubicBezTo>
                  <a:pt x="18436" y="8493"/>
                  <a:pt x="18431" y="8431"/>
                  <a:pt x="18404" y="8435"/>
                </a:cubicBezTo>
                <a:cubicBezTo>
                  <a:pt x="18369" y="8448"/>
                  <a:pt x="18375" y="8529"/>
                  <a:pt x="18344" y="8556"/>
                </a:cubicBezTo>
                <a:cubicBezTo>
                  <a:pt x="18330" y="8567"/>
                  <a:pt x="18310" y="8566"/>
                  <a:pt x="18299" y="8576"/>
                </a:cubicBezTo>
                <a:lnTo>
                  <a:pt x="15342" y="13242"/>
                </a:lnTo>
                <a:cubicBezTo>
                  <a:pt x="15194" y="13436"/>
                  <a:pt x="15239" y="13731"/>
                  <a:pt x="15387" y="13926"/>
                </a:cubicBezTo>
                <a:cubicBezTo>
                  <a:pt x="15535" y="14120"/>
                  <a:pt x="15764" y="14047"/>
                  <a:pt x="15912" y="13886"/>
                </a:cubicBezTo>
                <a:lnTo>
                  <a:pt x="18179" y="10245"/>
                </a:lnTo>
                <a:cubicBezTo>
                  <a:pt x="18345" y="14787"/>
                  <a:pt x="15886" y="19251"/>
                  <a:pt x="12385" y="20301"/>
                </a:cubicBezTo>
                <a:cubicBezTo>
                  <a:pt x="9893" y="21117"/>
                  <a:pt x="7338" y="20163"/>
                  <a:pt x="5481" y="17747"/>
                </a:cubicBezTo>
                <a:cubicBezTo>
                  <a:pt x="5334" y="17551"/>
                  <a:pt x="5117" y="17551"/>
                  <a:pt x="4970" y="17747"/>
                </a:cubicBezTo>
                <a:cubicBezTo>
                  <a:pt x="4824" y="17943"/>
                  <a:pt x="4824" y="18215"/>
                  <a:pt x="4970" y="18411"/>
                </a:cubicBezTo>
                <a:cubicBezTo>
                  <a:pt x="6534" y="20468"/>
                  <a:pt x="8558" y="21568"/>
                  <a:pt x="10659" y="21568"/>
                </a:cubicBezTo>
                <a:cubicBezTo>
                  <a:pt x="11319" y="21568"/>
                  <a:pt x="11920" y="21482"/>
                  <a:pt x="12580" y="21286"/>
                </a:cubicBezTo>
                <a:cubicBezTo>
                  <a:pt x="16307" y="20115"/>
                  <a:pt x="18979" y="15380"/>
                  <a:pt x="18944" y="10507"/>
                </a:cubicBezTo>
                <a:lnTo>
                  <a:pt x="20835" y="14207"/>
                </a:lnTo>
                <a:cubicBezTo>
                  <a:pt x="20909" y="14304"/>
                  <a:pt x="21007" y="14408"/>
                  <a:pt x="21105" y="14408"/>
                </a:cubicBezTo>
                <a:cubicBezTo>
                  <a:pt x="21179" y="14408"/>
                  <a:pt x="21257" y="14405"/>
                  <a:pt x="21330" y="14308"/>
                </a:cubicBezTo>
                <a:cubicBezTo>
                  <a:pt x="21527" y="14146"/>
                  <a:pt x="21549" y="13883"/>
                  <a:pt x="21451" y="13624"/>
                </a:cubicBezTo>
                <a:lnTo>
                  <a:pt x="18884" y="8576"/>
                </a:lnTo>
                <a:cubicBezTo>
                  <a:pt x="18810" y="8511"/>
                  <a:pt x="18707" y="8415"/>
                  <a:pt x="18584" y="8415"/>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20" name="Google Shape;1420;p172"/>
          <p:cNvSpPr/>
          <p:nvPr/>
        </p:nvSpPr>
        <p:spPr>
          <a:xfrm>
            <a:off x="10901860" y="399133"/>
            <a:ext cx="932100" cy="7428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5168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15"/>
        <p:cNvGrpSpPr/>
        <p:nvPr/>
      </p:nvGrpSpPr>
      <p:grpSpPr>
        <a:xfrm>
          <a:off x="0" y="0"/>
          <a:ext cx="0" cy="0"/>
          <a:chOff x="0" y="0"/>
          <a:chExt cx="0" cy="0"/>
        </a:xfrm>
      </p:grpSpPr>
      <p:sp>
        <p:nvSpPr>
          <p:cNvPr id="1416" name="Google Shape;1416;p171"/>
          <p:cNvSpPr txBox="1">
            <a:spLocks noGrp="1"/>
          </p:cNvSpPr>
          <p:nvPr>
            <p:ph type="title"/>
          </p:nvPr>
        </p:nvSpPr>
        <p:spPr>
          <a:xfrm>
            <a:off x="571469" y="257558"/>
            <a:ext cx="8286300" cy="742800"/>
          </a:xfrm>
          <a:prstGeom prst="rect">
            <a:avLst/>
          </a:prstGeom>
        </p:spPr>
        <p:txBody>
          <a:bodyPr spcFirstLastPara="1" wrap="square" lIns="0" tIns="0" rIns="0" bIns="0" anchor="b" anchorCtr="0">
            <a:noAutofit/>
          </a:bodyPr>
          <a:lstStyle/>
          <a:p>
            <a:pPr lvl="0"/>
            <a:r>
              <a:rPr lang="pt-BR" dirty="0"/>
              <a:t>Recursos</a:t>
            </a:r>
            <a:r>
              <a:rPr lang="en-IE" dirty="0"/>
              <a:t> </a:t>
            </a:r>
            <a:endParaRPr dirty="0"/>
          </a:p>
        </p:txBody>
      </p:sp>
      <p:sp>
        <p:nvSpPr>
          <p:cNvPr id="1418" name="Google Shape;1418;p171"/>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lvl="0">
              <a:spcAft>
                <a:spcPts val="300"/>
              </a:spcAft>
            </a:pPr>
            <a:r>
              <a:rPr lang="pt-BR" sz="2300" dirty="0">
                <a:solidFill>
                  <a:srgbClr val="205CA0"/>
                </a:solidFill>
                <a:latin typeface="Salesforce Sans"/>
              </a:rPr>
              <a:t>Saiba mais sobre MFA</a:t>
            </a:r>
            <a:r>
              <a:rPr lang="en-IE" sz="2300" dirty="0">
                <a:solidFill>
                  <a:srgbClr val="205CA0"/>
                </a:solidFill>
                <a:latin typeface="Salesforce Sans"/>
              </a:rPr>
              <a:t> </a:t>
            </a:r>
            <a:endParaRPr sz="2300" dirty="0">
              <a:solidFill>
                <a:srgbClr val="205CA0"/>
              </a:solidFill>
              <a:latin typeface="Salesforce Sans"/>
              <a:sym typeface="Salesforce Sans"/>
            </a:endParaRPr>
          </a:p>
        </p:txBody>
      </p:sp>
      <p:sp>
        <p:nvSpPr>
          <p:cNvPr id="19" name="Rectangle 18">
            <a:extLst>
              <a:ext uri="{FF2B5EF4-FFF2-40B4-BE49-F238E27FC236}">
                <a16:creationId xmlns:a16="http://schemas.microsoft.com/office/drawing/2014/main" id="{BF9C66BE-8C0E-1840-9805-05C827B650FD}"/>
              </a:ext>
            </a:extLst>
          </p:cNvPr>
          <p:cNvSpPr/>
          <p:nvPr/>
        </p:nvSpPr>
        <p:spPr>
          <a:xfrm>
            <a:off x="1358430" y="3538728"/>
            <a:ext cx="2344511" cy="2585301"/>
          </a:xfrm>
          <a:prstGeom prst="rect">
            <a:avLst/>
          </a:prstGeom>
        </p:spPr>
        <p:txBody>
          <a:bodyPr wrap="square" lIns="121899" tIns="60949" rIns="121899" bIns="60949">
            <a:spAutoFit/>
          </a:bodyPr>
          <a:lstStyle/>
          <a:p>
            <a:pPr>
              <a:buNone/>
            </a:pPr>
            <a:r>
              <a:rPr lang="pt-BR" sz="1200" dirty="0">
                <a:solidFill>
                  <a:srgbClr val="205CA0"/>
                </a:solidFill>
                <a:latin typeface="Salesforce Sans" panose="020B0505020202020203" pitchFamily="34" charset="77"/>
                <a:cs typeface="Arial" charset="0"/>
                <a:hlinkClick r:id="rId3">
                  <a:extLst>
                    <a:ext uri="{A12FA001-AC4F-418D-AE19-62706E023703}">
                      <ahyp:hlinkClr xmlns:ahyp="http://schemas.microsoft.com/office/drawing/2018/hyperlinkcolor" val="tx"/>
                    </a:ext>
                  </a:extLst>
                </a:hlinkClick>
              </a:rPr>
              <a:t>Como a MFA trabalha na proteção do acesso à conta </a:t>
            </a:r>
            <a:r>
              <a:rPr lang="en-US" sz="1200" i="1" dirty="0">
                <a:solidFill>
                  <a:srgbClr val="205CA0"/>
                </a:solidFill>
                <a:latin typeface="Salesforce Sans" panose="020B0505020202020203" pitchFamily="34" charset="77"/>
                <a:cs typeface="Arial" charset="0"/>
                <a:hlinkClick r:id="rId3">
                  <a:extLst>
                    <a:ext uri="{A12FA001-AC4F-418D-AE19-62706E023703}">
                      <ahyp:hlinkClr xmlns:ahyp="http://schemas.microsoft.com/office/drawing/2018/hyperlinkcolor" val="tx"/>
                    </a:ext>
                  </a:extLst>
                </a:hlinkClick>
              </a:rPr>
              <a:t>(</a:t>
            </a:r>
            <a:r>
              <a:rPr lang="pt-BR" sz="1200" i="1" dirty="0">
                <a:solidFill>
                  <a:srgbClr val="205CA0"/>
                </a:solidFill>
                <a:latin typeface="Salesforce Sans" panose="020B0505020202020203" pitchFamily="34" charset="77"/>
                <a:cs typeface="Arial" charset="0"/>
                <a:hlinkClick r:id="rId3">
                  <a:extLst>
                    <a:ext uri="{A12FA001-AC4F-418D-AE19-62706E023703}">
                      <ahyp:hlinkClr xmlns:ahyp="http://schemas.microsoft.com/office/drawing/2018/hyperlinkcolor" val="tx"/>
                    </a:ext>
                  </a:extLst>
                </a:hlinkClick>
              </a:rPr>
              <a:t>vídeo</a:t>
            </a:r>
            <a:r>
              <a:rPr lang="en-US" sz="1200" i="1" dirty="0">
                <a:solidFill>
                  <a:srgbClr val="205CA0"/>
                </a:solidFill>
                <a:latin typeface="Salesforce Sans" panose="020B0505020202020203" pitchFamily="34" charset="77"/>
                <a:cs typeface="Arial" charset="0"/>
                <a:hlinkClick r:id="rId3">
                  <a:extLst>
                    <a:ext uri="{A12FA001-AC4F-418D-AE19-62706E023703}">
                      <ahyp:hlinkClr xmlns:ahyp="http://schemas.microsoft.com/office/drawing/2018/hyperlinkcolor" val="tx"/>
                    </a:ext>
                  </a:extLst>
                </a:hlinkClick>
              </a:rPr>
              <a:t>)</a:t>
            </a:r>
            <a:endParaRPr lang="en-US" sz="1200" i="1" dirty="0">
              <a:solidFill>
                <a:srgbClr val="205CA0"/>
              </a:solidFill>
              <a:latin typeface="Salesforce Sans" panose="020B0505020202020203" pitchFamily="34" charset="77"/>
              <a:cs typeface="Arial" charset="0"/>
            </a:endParaRPr>
          </a:p>
          <a:p>
            <a:pPr>
              <a:buNone/>
            </a:pPr>
            <a:endParaRPr lang="en-US" sz="1200" dirty="0">
              <a:solidFill>
                <a:srgbClr val="205CA0"/>
              </a:solidFill>
              <a:latin typeface="Salesforce Sans" panose="020B0505020202020203" pitchFamily="34" charset="77"/>
              <a:ea typeface="Arial" charset="0"/>
              <a:cs typeface="Arial" charset="0"/>
            </a:endParaRPr>
          </a:p>
          <a:p>
            <a:pPr>
              <a:buNone/>
            </a:pPr>
            <a:r>
              <a:rPr lang="pt-BR" sz="1200" dirty="0">
                <a:solidFill>
                  <a:srgbClr val="205CA0"/>
                </a:solidFill>
                <a:latin typeface="Salesforce Sans" panose="020B0505020202020203" pitchFamily="34" charset="77"/>
                <a:cs typeface="Arial" charset="0"/>
                <a:hlinkClick r:id="rId4">
                  <a:extLst>
                    <a:ext uri="{A12FA001-AC4F-418D-AE19-62706E023703}">
                      <ahyp:hlinkClr xmlns:ahyp="http://schemas.microsoft.com/office/drawing/2018/hyperlinkcolor" val="tx"/>
                    </a:ext>
                  </a:extLst>
                </a:hlinkClick>
              </a:rPr>
              <a:t>Perguntas frequentes sobre MFA do Salesforce</a:t>
            </a:r>
            <a:endParaRPr lang="pt-BR" sz="1200" dirty="0">
              <a:solidFill>
                <a:srgbClr val="205CA0"/>
              </a:solidFill>
              <a:latin typeface="Salesforce Sans" panose="020B0505020202020203" pitchFamily="34" charset="77"/>
              <a:cs typeface="Arial" charset="0"/>
            </a:endParaRPr>
          </a:p>
          <a:p>
            <a:pPr>
              <a:buNone/>
            </a:pPr>
            <a:endParaRPr lang="en-US" sz="1200" dirty="0">
              <a:solidFill>
                <a:srgbClr val="205CA0"/>
              </a:solidFill>
              <a:latin typeface="Salesforce Sans" panose="020B0505020202020203" pitchFamily="34" charset="77"/>
              <a:ea typeface="Arial" charset="0"/>
              <a:cs typeface="Arial" charset="0"/>
            </a:endParaRPr>
          </a:p>
          <a:p>
            <a:r>
              <a:rPr lang="pt-BR" sz="1200" dirty="0">
                <a:solidFill>
                  <a:srgbClr val="205CA0"/>
                </a:solidFill>
                <a:latin typeface="Salesforce Sans" panose="020B0505020202020203" pitchFamily="34" charset="77"/>
                <a:cs typeface="Arial" charset="0"/>
                <a:hlinkClick r:id="rId5">
                  <a:extLst>
                    <a:ext uri="{A12FA001-AC4F-418D-AE19-62706E023703}">
                      <ahyp:hlinkClr xmlns:ahyp="http://schemas.microsoft.com/office/drawing/2018/hyperlinkcolor" val="tx"/>
                    </a:ext>
                  </a:extLst>
                </a:hlinkClick>
              </a:rPr>
              <a:t>Guia rápido da MFA para Administradores</a:t>
            </a:r>
            <a:endParaRPr lang="pt-BR" sz="1200" dirty="0">
              <a:solidFill>
                <a:srgbClr val="205CA0"/>
              </a:solidFill>
              <a:latin typeface="Salesforce Sans" panose="020B0505020202020203" pitchFamily="34" charset="77"/>
              <a:cs typeface="Arial" charset="0"/>
            </a:endParaRPr>
          </a:p>
          <a:p>
            <a:endParaRPr lang="en-US" sz="1200" dirty="0">
              <a:solidFill>
                <a:srgbClr val="205CA0"/>
              </a:solidFill>
              <a:latin typeface="Salesforce Sans" panose="020B0505020202020203" pitchFamily="34" charset="77"/>
              <a:ea typeface="Arial" charset="0"/>
              <a:cs typeface="Arial" charset="0"/>
            </a:endParaRPr>
          </a:p>
          <a:p>
            <a:r>
              <a:rPr lang="pt-BR" sz="1200" dirty="0">
                <a:solidFill>
                  <a:srgbClr val="205CA0"/>
                </a:solidFill>
                <a:latin typeface="Salesforce Sans" panose="020B0505020202020203" pitchFamily="34" charset="77"/>
                <a:cs typeface="Arial" charset="0"/>
                <a:hlinkClick r:id="rId6">
                  <a:extLst>
                    <a:ext uri="{A12FA001-AC4F-418D-AE19-62706E023703}">
                      <ahyp:hlinkClr xmlns:ahyp="http://schemas.microsoft.com/office/drawing/2018/hyperlinkcolor" val="tx"/>
                    </a:ext>
                  </a:extLst>
                </a:hlinkClick>
              </a:rPr>
              <a:t>Introdução ao Salesforce Authenticator</a:t>
            </a:r>
            <a:r>
              <a:rPr lang="pt-BR" sz="1200" dirty="0">
                <a:solidFill>
                  <a:srgbClr val="205CA0"/>
                </a:solidFill>
                <a:latin typeface="Salesforce Sans" panose="020B0505020202020203" pitchFamily="34" charset="77"/>
                <a:cs typeface="Arial" charset="0"/>
              </a:rPr>
              <a:t> </a:t>
            </a:r>
            <a:r>
              <a:rPr lang="en-US" sz="1200" dirty="0">
                <a:solidFill>
                  <a:srgbClr val="205CA0"/>
                </a:solidFill>
                <a:latin typeface="Salesforce Sans" panose="020B0505020202020203" pitchFamily="34" charset="77"/>
                <a:cs typeface="Arial" charset="0"/>
              </a:rPr>
              <a:t>(</a:t>
            </a:r>
            <a:r>
              <a:rPr lang="en-US" sz="1200" i="1" dirty="0" err="1">
                <a:solidFill>
                  <a:srgbClr val="205CA0"/>
                </a:solidFill>
                <a:latin typeface="Salesforce Sans" panose="020B0505020202020203" pitchFamily="34" charset="77"/>
                <a:ea typeface="Arial" charset="0"/>
                <a:cs typeface="Arial" charset="0"/>
              </a:rPr>
              <a:t>vídeo</a:t>
            </a:r>
            <a:r>
              <a:rPr lang="en-US" sz="1200" i="1" dirty="0">
                <a:solidFill>
                  <a:srgbClr val="205CA0"/>
                </a:solidFill>
                <a:latin typeface="Salesforce Sans" panose="020B0505020202020203" pitchFamily="34" charset="77"/>
                <a:ea typeface="Arial" charset="0"/>
                <a:cs typeface="Arial" charset="0"/>
              </a:rPr>
              <a:t>)</a:t>
            </a:r>
          </a:p>
          <a:p>
            <a:pPr>
              <a:buNone/>
            </a:pPr>
            <a:endParaRPr lang="en-US" sz="1200" dirty="0">
              <a:solidFill>
                <a:schemeClr val="accent2"/>
              </a:solidFill>
              <a:latin typeface="Arial" charset="0"/>
              <a:ea typeface="Arial" charset="0"/>
              <a:cs typeface="Arial" charset="0"/>
            </a:endParaRPr>
          </a:p>
        </p:txBody>
      </p:sp>
      <p:pic>
        <p:nvPicPr>
          <p:cNvPr id="20" name="Picture 19">
            <a:extLst>
              <a:ext uri="{FF2B5EF4-FFF2-40B4-BE49-F238E27FC236}">
                <a16:creationId xmlns:a16="http://schemas.microsoft.com/office/drawing/2014/main" id="{EE036E36-1AED-EB4F-A361-CDE789ED9B6C}"/>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49386" y="1892508"/>
            <a:ext cx="2703610" cy="804327"/>
          </a:xfrm>
          <a:prstGeom prst="rect">
            <a:avLst/>
          </a:prstGeom>
        </p:spPr>
      </p:pic>
      <p:sp>
        <p:nvSpPr>
          <p:cNvPr id="21" name="Rectangle 20">
            <a:extLst>
              <a:ext uri="{FF2B5EF4-FFF2-40B4-BE49-F238E27FC236}">
                <a16:creationId xmlns:a16="http://schemas.microsoft.com/office/drawing/2014/main" id="{031AF35D-9041-DE40-8E10-06684771BD85}"/>
              </a:ext>
            </a:extLst>
          </p:cNvPr>
          <p:cNvSpPr/>
          <p:nvPr/>
        </p:nvSpPr>
        <p:spPr>
          <a:xfrm>
            <a:off x="1280989" y="2780001"/>
            <a:ext cx="2440403" cy="584775"/>
          </a:xfrm>
          <a:prstGeom prst="rect">
            <a:avLst/>
          </a:prstGeom>
        </p:spPr>
        <p:txBody>
          <a:bodyPr wrap="square">
            <a:spAutoFit/>
          </a:bodyPr>
          <a:lstStyle/>
          <a:p>
            <a:pPr algn="ctr"/>
            <a:r>
              <a:rPr lang="pt-BR" sz="1600" dirty="0">
                <a:solidFill>
                  <a:srgbClr val="00B0F0"/>
                </a:solidFill>
                <a:latin typeface="Arial" charset="0"/>
                <a:cs typeface="Arial" charset="0"/>
              </a:rPr>
              <a:t>Recursos para administradores</a:t>
            </a:r>
            <a:endParaRPr lang="en-US" sz="1600" dirty="0">
              <a:solidFill>
                <a:srgbClr val="00B0F0"/>
              </a:solidFill>
              <a:latin typeface="Arial" charset="0"/>
              <a:cs typeface="Arial" charset="0"/>
            </a:endParaRPr>
          </a:p>
        </p:txBody>
      </p:sp>
      <p:cxnSp>
        <p:nvCxnSpPr>
          <p:cNvPr id="22" name="Straight Connector 21">
            <a:hlinkClick r:id="rId8"/>
            <a:extLst>
              <a:ext uri="{FF2B5EF4-FFF2-40B4-BE49-F238E27FC236}">
                <a16:creationId xmlns:a16="http://schemas.microsoft.com/office/drawing/2014/main" id="{D5A223B1-7268-CC49-886F-7FD5A7CCF518}"/>
              </a:ext>
            </a:extLst>
          </p:cNvPr>
          <p:cNvCxnSpPr/>
          <p:nvPr/>
        </p:nvCxnSpPr>
        <p:spPr>
          <a:xfrm>
            <a:off x="521638" y="3360559"/>
            <a:ext cx="11031454" cy="0"/>
          </a:xfrm>
          <a:prstGeom prst="line">
            <a:avLst/>
          </a:prstGeom>
          <a:ln w="9525" cmpd="sng">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C1F34FB2-B340-6D4E-8E76-E683C25DC96C}"/>
              </a:ext>
            </a:extLst>
          </p:cNvPr>
          <p:cNvSpPr txBox="1"/>
          <p:nvPr/>
        </p:nvSpPr>
        <p:spPr>
          <a:xfrm>
            <a:off x="5326124" y="3541948"/>
            <a:ext cx="2223252" cy="677086"/>
          </a:xfrm>
          <a:prstGeom prst="rect">
            <a:avLst/>
          </a:prstGeom>
          <a:noFill/>
        </p:spPr>
        <p:txBody>
          <a:bodyPr wrap="square" lIns="121899" tIns="60949" rIns="121899" bIns="60949" rtlCol="0">
            <a:spAutoFit/>
          </a:bodyPr>
          <a:lstStyle/>
          <a:p>
            <a:pPr>
              <a:buNone/>
            </a:pPr>
            <a:r>
              <a:rPr lang="pt-BR" sz="1200" dirty="0">
                <a:solidFill>
                  <a:srgbClr val="205CA0"/>
                </a:solidFill>
                <a:latin typeface="Arial" charset="0"/>
                <a:cs typeface="Arial" charset="0"/>
                <a:hlinkClick r:id="rId9">
                  <a:extLst>
                    <a:ext uri="{A12FA001-AC4F-418D-AE19-62706E023703}">
                      <ahyp:hlinkClr xmlns:ahyp="http://schemas.microsoft.com/office/drawing/2018/hyperlinkcolor" val="tx"/>
                    </a:ext>
                  </a:extLst>
                </a:hlinkClick>
              </a:rPr>
              <a:t>Fundamentos de segurança</a:t>
            </a:r>
            <a:endParaRPr lang="pt-BR" sz="1200" dirty="0">
              <a:solidFill>
                <a:srgbClr val="205CA0"/>
              </a:solidFill>
              <a:latin typeface="Arial" charset="0"/>
              <a:cs typeface="Arial" charset="0"/>
            </a:endParaRPr>
          </a:p>
          <a:p>
            <a:pPr>
              <a:buNone/>
            </a:pPr>
            <a:endParaRPr lang="en-US" sz="1200" dirty="0">
              <a:solidFill>
                <a:srgbClr val="205CA0"/>
              </a:solidFill>
              <a:latin typeface="Arial" charset="0"/>
              <a:ea typeface="Arial" charset="0"/>
              <a:cs typeface="Arial" charset="0"/>
            </a:endParaRPr>
          </a:p>
          <a:p>
            <a:pPr>
              <a:buNone/>
            </a:pPr>
            <a:r>
              <a:rPr lang="pt-BR" sz="1200" dirty="0">
                <a:solidFill>
                  <a:srgbClr val="205CA0"/>
                </a:solidFill>
                <a:latin typeface="Arial" charset="0"/>
                <a:cs typeface="Arial" charset="0"/>
                <a:hlinkClick r:id="rId10">
                  <a:extLst>
                    <a:ext uri="{A12FA001-AC4F-418D-AE19-62706E023703}">
                      <ahyp:hlinkClr xmlns:ahyp="http://schemas.microsoft.com/office/drawing/2018/hyperlinkcolor" val="tx"/>
                    </a:ext>
                  </a:extLst>
                </a:hlinkClick>
              </a:rPr>
              <a:t>Autenticação do usuário</a:t>
            </a:r>
            <a:endParaRPr lang="en-US" sz="1200" dirty="0">
              <a:solidFill>
                <a:srgbClr val="205CA0"/>
              </a:solidFill>
              <a:latin typeface="Arial" charset="0"/>
              <a:cs typeface="Arial" charset="0"/>
            </a:endParaRPr>
          </a:p>
        </p:txBody>
      </p:sp>
      <p:pic>
        <p:nvPicPr>
          <p:cNvPr id="24" name="Picture 23">
            <a:extLst>
              <a:ext uri="{FF2B5EF4-FFF2-40B4-BE49-F238E27FC236}">
                <a16:creationId xmlns:a16="http://schemas.microsoft.com/office/drawing/2014/main" id="{667700E1-524D-A448-8CE4-050D0D23CABD}"/>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506306" y="1647888"/>
            <a:ext cx="1176212" cy="999656"/>
          </a:xfrm>
          <a:prstGeom prst="rect">
            <a:avLst/>
          </a:prstGeom>
        </p:spPr>
      </p:pic>
      <p:sp>
        <p:nvSpPr>
          <p:cNvPr id="25" name="Rectangle 24">
            <a:extLst>
              <a:ext uri="{FF2B5EF4-FFF2-40B4-BE49-F238E27FC236}">
                <a16:creationId xmlns:a16="http://schemas.microsoft.com/office/drawing/2014/main" id="{3F9B775B-B7B9-0A4A-A4FC-1329B4C811DA}"/>
              </a:ext>
            </a:extLst>
          </p:cNvPr>
          <p:cNvSpPr/>
          <p:nvPr/>
        </p:nvSpPr>
        <p:spPr>
          <a:xfrm>
            <a:off x="4874210" y="2880360"/>
            <a:ext cx="2675166" cy="338554"/>
          </a:xfrm>
          <a:prstGeom prst="rect">
            <a:avLst/>
          </a:prstGeom>
        </p:spPr>
        <p:txBody>
          <a:bodyPr wrap="square">
            <a:spAutoFit/>
          </a:bodyPr>
          <a:lstStyle/>
          <a:p>
            <a:pPr algn="ctr"/>
            <a:r>
              <a:rPr lang="pt-BR" sz="1600" dirty="0">
                <a:solidFill>
                  <a:srgbClr val="00B0F0"/>
                </a:solidFill>
                <a:latin typeface="Arial" charset="0"/>
                <a:cs typeface="Arial" charset="0"/>
              </a:rPr>
              <a:t>Aprender com o </a:t>
            </a:r>
            <a:r>
              <a:rPr lang="pt-BR" sz="1600" dirty="0" err="1">
                <a:solidFill>
                  <a:srgbClr val="00B0F0"/>
                </a:solidFill>
                <a:latin typeface="Arial" charset="0"/>
                <a:cs typeface="Arial" charset="0"/>
              </a:rPr>
              <a:t>Trailhead</a:t>
            </a:r>
            <a:endParaRPr lang="en-US" sz="1600" dirty="0">
              <a:solidFill>
                <a:srgbClr val="00B0F0"/>
              </a:solidFill>
              <a:latin typeface="Arial" charset="0"/>
              <a:cs typeface="Arial" charset="0"/>
            </a:endParaRPr>
          </a:p>
        </p:txBody>
      </p:sp>
      <p:sp>
        <p:nvSpPr>
          <p:cNvPr id="26" name="Content Placeholder 6">
            <a:extLst>
              <a:ext uri="{FF2B5EF4-FFF2-40B4-BE49-F238E27FC236}">
                <a16:creationId xmlns:a16="http://schemas.microsoft.com/office/drawing/2014/main" id="{EA892AC3-5F58-9346-86C7-7CFB33964AA6}"/>
              </a:ext>
            </a:extLst>
          </p:cNvPr>
          <p:cNvSpPr txBox="1">
            <a:spLocks/>
          </p:cNvSpPr>
          <p:nvPr/>
        </p:nvSpPr>
        <p:spPr>
          <a:xfrm>
            <a:off x="8832615" y="3540823"/>
            <a:ext cx="2344511" cy="667383"/>
          </a:xfrm>
          <a:prstGeom prst="rect">
            <a:avLst/>
          </a:prstGeom>
        </p:spPr>
        <p:txBody>
          <a:bodyPr/>
          <a:lstStyle>
            <a:lvl1pPr algn="l" rtl="0" eaLnBrk="1" fontAlgn="base" hangingPunct="1">
              <a:spcBef>
                <a:spcPts val="1200"/>
              </a:spcBef>
              <a:spcAft>
                <a:spcPts val="200"/>
              </a:spcAft>
              <a:buClr>
                <a:srgbClr val="7F7F7F"/>
              </a:buClr>
              <a:buSzPct val="100000"/>
              <a:buFont typeface="Arial" charset="0"/>
              <a:buChar char="​"/>
              <a:defRPr lang="en-US" sz="2000" kern="1200" dirty="0">
                <a:solidFill>
                  <a:srgbClr val="5C656A"/>
                </a:solidFill>
                <a:latin typeface="Salesforce Sans"/>
                <a:ea typeface="ＭＳ Ｐゴシック" charset="0"/>
                <a:cs typeface="ＭＳ Ｐゴシック" charset="0"/>
              </a:defRPr>
            </a:lvl1pPr>
            <a:lvl2pPr marL="182563" indent="-182563" algn="l" rtl="0" eaLnBrk="1" fontAlgn="base" hangingPunct="1">
              <a:spcBef>
                <a:spcPts val="200"/>
              </a:spcBef>
              <a:spcAft>
                <a:spcPts val="600"/>
              </a:spcAft>
              <a:buClr>
                <a:schemeClr val="accent2"/>
              </a:buClr>
              <a:buSzPct val="100000"/>
              <a:buFont typeface="Arial" charset="0"/>
              <a:buChar char="•"/>
              <a:defRPr lang="en-US" kern="1200" dirty="0">
                <a:solidFill>
                  <a:schemeClr val="accent2"/>
                </a:solidFill>
                <a:latin typeface="Salesforce Sans"/>
                <a:ea typeface="ＭＳ Ｐゴシック" charset="0"/>
                <a:cs typeface="+mn-cs"/>
              </a:defRPr>
            </a:lvl2pPr>
            <a:lvl3pPr marL="365125" indent="-182563" algn="l" rtl="0" eaLnBrk="1" fontAlgn="base" hangingPunct="1">
              <a:spcBef>
                <a:spcPct val="0"/>
              </a:spcBef>
              <a:spcAft>
                <a:spcPts val="600"/>
              </a:spcAft>
              <a:buClr>
                <a:schemeClr val="accent2"/>
              </a:buClr>
              <a:buSzPct val="100000"/>
              <a:buFont typeface="Arial" charset="0"/>
              <a:buChar char="•"/>
              <a:defRPr lang="en-US" sz="1600" kern="1200" dirty="0">
                <a:solidFill>
                  <a:schemeClr val="accent2"/>
                </a:solidFill>
                <a:latin typeface="Salesforce Sans"/>
                <a:ea typeface="ＭＳ Ｐゴシック" charset="0"/>
                <a:cs typeface="+mn-cs"/>
              </a:defRPr>
            </a:lvl3pPr>
            <a:lvl4pPr marL="547688" indent="-182563" algn="l" rtl="0" eaLnBrk="1" fontAlgn="base" hangingPunct="1">
              <a:spcBef>
                <a:spcPct val="0"/>
              </a:spcBef>
              <a:spcAft>
                <a:spcPts val="600"/>
              </a:spcAft>
              <a:buClr>
                <a:schemeClr val="accent2"/>
              </a:buClr>
              <a:buSzPct val="100000"/>
              <a:buFont typeface="Arial" charset="0"/>
              <a:buChar char="•"/>
              <a:defRPr lang="en-US" sz="1400" b="1" kern="1200" dirty="0">
                <a:solidFill>
                  <a:schemeClr val="accent2"/>
                </a:solidFill>
                <a:latin typeface="Salesforce Sans"/>
                <a:ea typeface="ＭＳ Ｐゴシック" charset="0"/>
                <a:cs typeface="+mn-cs"/>
              </a:defRPr>
            </a:lvl4pPr>
            <a:lvl5pPr algn="l" rtl="0" eaLnBrk="1" fontAlgn="base" hangingPunct="1">
              <a:spcBef>
                <a:spcPts val="200"/>
              </a:spcBef>
              <a:spcAft>
                <a:spcPts val="600"/>
              </a:spcAft>
              <a:buClr>
                <a:srgbClr val="7F7F7F"/>
              </a:buClr>
              <a:buSzPct val="100000"/>
              <a:buFont typeface="Arial" charset="0"/>
              <a:defRPr lang="en-US" sz="2000" kern="1200" dirty="0">
                <a:solidFill>
                  <a:srgbClr val="5C656A"/>
                </a:solidFill>
                <a:latin typeface="Salesforce Sans"/>
                <a:ea typeface="ＭＳ Ｐゴシック"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pt-BR" sz="1200" dirty="0">
                <a:solidFill>
                  <a:srgbClr val="205CA0"/>
                </a:solidFill>
                <a:latin typeface="Arial" charset="0"/>
                <a:cs typeface="Arial" charset="0"/>
                <a:hlinkClick r:id="rId12">
                  <a:extLst>
                    <a:ext uri="{A12FA001-AC4F-418D-AE19-62706E023703}">
                      <ahyp:hlinkClr xmlns:ahyp="http://schemas.microsoft.com/office/drawing/2018/hyperlinkcolor" val="tx"/>
                    </a:ext>
                  </a:extLst>
                </a:hlinkClick>
              </a:rPr>
              <a:t>Grupo da Trailblazer Community "MFA – Introdução"</a:t>
            </a:r>
            <a:endParaRPr lang="en-US" sz="1200" dirty="0">
              <a:solidFill>
                <a:srgbClr val="205CA0"/>
              </a:solidFill>
              <a:latin typeface="Arial" charset="0"/>
              <a:cs typeface="Arial" charset="0"/>
            </a:endParaRPr>
          </a:p>
        </p:txBody>
      </p:sp>
      <p:sp>
        <p:nvSpPr>
          <p:cNvPr id="28" name="Rectangle 27">
            <a:extLst>
              <a:ext uri="{FF2B5EF4-FFF2-40B4-BE49-F238E27FC236}">
                <a16:creationId xmlns:a16="http://schemas.microsoft.com/office/drawing/2014/main" id="{E83B557D-05A7-7E42-93F0-EDD7D4DACC98}"/>
              </a:ext>
            </a:extLst>
          </p:cNvPr>
          <p:cNvSpPr/>
          <p:nvPr/>
        </p:nvSpPr>
        <p:spPr>
          <a:xfrm>
            <a:off x="8197310" y="2780001"/>
            <a:ext cx="3146734" cy="584775"/>
          </a:xfrm>
          <a:prstGeom prst="rect">
            <a:avLst/>
          </a:prstGeom>
        </p:spPr>
        <p:txBody>
          <a:bodyPr wrap="square">
            <a:spAutoFit/>
          </a:bodyPr>
          <a:lstStyle/>
          <a:p>
            <a:pPr algn="ctr"/>
            <a:r>
              <a:rPr lang="pt-BR" sz="1600" dirty="0">
                <a:solidFill>
                  <a:srgbClr val="00B0F0"/>
                </a:solidFill>
                <a:latin typeface="Arial" charset="0"/>
                <a:cs typeface="Arial" charset="0"/>
              </a:rPr>
              <a:t>Faça perguntas, compartilhe conselhos</a:t>
            </a:r>
            <a:endParaRPr lang="en-US" sz="1600" dirty="0">
              <a:solidFill>
                <a:srgbClr val="00B0F0"/>
              </a:solidFill>
              <a:latin typeface="Arial" charset="0"/>
              <a:cs typeface="Arial" charset="0"/>
            </a:endParaRPr>
          </a:p>
        </p:txBody>
      </p:sp>
      <p:pic>
        <p:nvPicPr>
          <p:cNvPr id="29" name="Google Shape;1421;p171">
            <a:extLst>
              <a:ext uri="{FF2B5EF4-FFF2-40B4-BE49-F238E27FC236}">
                <a16:creationId xmlns:a16="http://schemas.microsoft.com/office/drawing/2014/main" id="{F79DAA76-1738-0E4D-A03B-EDF1FD47A3A3}"/>
              </a:ext>
            </a:extLst>
          </p:cNvPr>
          <p:cNvPicPr preferRelativeResize="0">
            <a:picLocks noChangeAspect="1"/>
          </p:cNvPicPr>
          <p:nvPr/>
        </p:nvPicPr>
        <p:blipFill>
          <a:blip r:embed="rId13">
            <a:alphaModFix/>
          </a:blip>
          <a:stretch>
            <a:fillRect/>
          </a:stretch>
        </p:blipFill>
        <p:spPr>
          <a:xfrm>
            <a:off x="9393899" y="1645920"/>
            <a:ext cx="753557" cy="996696"/>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32325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pt-BR" sz="3200"/>
              <a:t>Autenticação multifator (MFA)</a:t>
            </a:r>
          </a:p>
        </p:txBody>
      </p:sp>
      <p:sp>
        <p:nvSpPr>
          <p:cNvPr id="1081" name="Google Shape;1081;p154"/>
          <p:cNvSpPr txBox="1">
            <a:spLocks noGrp="1"/>
          </p:cNvSpPr>
          <p:nvPr>
            <p:ph type="subTitle" idx="1"/>
          </p:nvPr>
        </p:nvSpPr>
        <p:spPr>
          <a:xfrm>
            <a:off x="501856" y="3397029"/>
            <a:ext cx="5439600"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pt-BR"/>
              <a:t>Garantir o acesso à conta do usuário</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pt-BR"/>
              <a:t>Título</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pt-BR"/>
              <a:t>Nome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04"/>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grpSp>
        <p:nvGrpSpPr>
          <p:cNvPr id="1088" name="Google Shape;1088;p155"/>
          <p:cNvGrpSpPr/>
          <p:nvPr/>
        </p:nvGrpSpPr>
        <p:grpSpPr>
          <a:xfrm>
            <a:off x="0" y="893"/>
            <a:ext cx="12188830" cy="6856212"/>
            <a:chOff x="0" y="893"/>
            <a:chExt cx="12188830" cy="6856212"/>
          </a:xfrm>
        </p:grpSpPr>
        <p:pic>
          <p:nvPicPr>
            <p:cNvPr id="1089" name="Google Shape;1089;p155"/>
            <p:cNvPicPr preferRelativeResize="0"/>
            <p:nvPr/>
          </p:nvPicPr>
          <p:blipFill rotWithShape="1">
            <a:blip r:embed="rId3">
              <a:alphaModFix/>
            </a:blip>
            <a:srcRect/>
            <a:stretch/>
          </p:blipFill>
          <p:spPr>
            <a:xfrm>
              <a:off x="0" y="893"/>
              <a:ext cx="12188830" cy="6856212"/>
            </a:xfrm>
            <a:prstGeom prst="rect">
              <a:avLst/>
            </a:prstGeom>
            <a:noFill/>
            <a:ln>
              <a:noFill/>
            </a:ln>
          </p:spPr>
        </p:pic>
        <p:pic>
          <p:nvPicPr>
            <p:cNvPr id="1090" name="Google Shape;1090;p1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grpSp>
      <p:sp>
        <p:nvSpPr>
          <p:cNvPr id="1091" name="Google Shape;1091;p1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a:t>Declaração prospectiva</a:t>
            </a:r>
          </a:p>
        </p:txBody>
      </p:sp>
      <p:sp>
        <p:nvSpPr>
          <p:cNvPr id="1092" name="Google Shape;1092;p155"/>
          <p:cNvSpPr txBox="1"/>
          <p:nvPr/>
        </p:nvSpPr>
        <p:spPr>
          <a:xfrm>
            <a:off x="584350" y="1060725"/>
            <a:ext cx="11166600" cy="5416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900"/>
              </a:spcBef>
              <a:spcAft>
                <a:spcPts val="0"/>
              </a:spcAft>
              <a:buNone/>
            </a:pPr>
            <a:r>
              <a:rPr lang="pt-BR" sz="1000" dirty="0">
                <a:solidFill>
                  <a:srgbClr val="59575C"/>
                </a:solidFill>
                <a:latin typeface="Salesforce Sans"/>
                <a:ea typeface="Salesforce Sans"/>
                <a:cs typeface="Salesforce Sans"/>
                <a:sym typeface="Salesforce Sans"/>
              </a:rPr>
              <a:t>Declaração de acordo com o Private </a:t>
            </a:r>
            <a:r>
              <a:rPr lang="pt-BR" sz="1000" dirty="0" err="1">
                <a:solidFill>
                  <a:srgbClr val="59575C"/>
                </a:solidFill>
                <a:latin typeface="Salesforce Sans"/>
                <a:ea typeface="Salesforce Sans"/>
                <a:cs typeface="Salesforce Sans"/>
                <a:sym typeface="Salesforce Sans"/>
              </a:rPr>
              <a:t>Securities</a:t>
            </a:r>
            <a:r>
              <a:rPr lang="pt-BR" sz="1000" dirty="0">
                <a:solidFill>
                  <a:srgbClr val="59575C"/>
                </a:solidFill>
                <a:latin typeface="Salesforce Sans"/>
                <a:ea typeface="Salesforce Sans"/>
                <a:cs typeface="Salesforce Sans"/>
                <a:sym typeface="Salesforce Sans"/>
              </a:rPr>
              <a:t> </a:t>
            </a:r>
            <a:r>
              <a:rPr lang="pt-BR" sz="1000" dirty="0" err="1">
                <a:solidFill>
                  <a:srgbClr val="59575C"/>
                </a:solidFill>
                <a:latin typeface="Salesforce Sans"/>
                <a:ea typeface="Salesforce Sans"/>
                <a:cs typeface="Salesforce Sans"/>
                <a:sym typeface="Salesforce Sans"/>
              </a:rPr>
              <a:t>Litigation</a:t>
            </a:r>
            <a:r>
              <a:rPr lang="pt-BR" sz="1000" dirty="0">
                <a:solidFill>
                  <a:srgbClr val="59575C"/>
                </a:solidFill>
                <a:latin typeface="Salesforce Sans"/>
                <a:ea typeface="Salesforce Sans"/>
                <a:cs typeface="Salesforce Sans"/>
                <a:sym typeface="Salesforce Sans"/>
              </a:rPr>
              <a:t> </a:t>
            </a:r>
            <a:r>
              <a:rPr lang="pt-BR" sz="1000" dirty="0" err="1">
                <a:solidFill>
                  <a:srgbClr val="59575C"/>
                </a:solidFill>
                <a:latin typeface="Salesforce Sans"/>
                <a:ea typeface="Salesforce Sans"/>
                <a:cs typeface="Salesforce Sans"/>
                <a:sym typeface="Salesforce Sans"/>
              </a:rPr>
              <a:t>Reform</a:t>
            </a:r>
            <a:r>
              <a:rPr lang="pt-BR" sz="1000" dirty="0">
                <a:solidFill>
                  <a:srgbClr val="59575C"/>
                </a:solidFill>
                <a:latin typeface="Salesforce Sans"/>
                <a:ea typeface="Salesforce Sans"/>
                <a:cs typeface="Salesforce Sans"/>
                <a:sym typeface="Salesforce Sans"/>
              </a:rPr>
              <a:t> </a:t>
            </a:r>
            <a:r>
              <a:rPr lang="pt-BR" sz="1000" dirty="0" err="1">
                <a:solidFill>
                  <a:srgbClr val="59575C"/>
                </a:solidFill>
                <a:latin typeface="Salesforce Sans"/>
                <a:ea typeface="Salesforce Sans"/>
                <a:cs typeface="Salesforce Sans"/>
                <a:sym typeface="Salesforce Sans"/>
              </a:rPr>
              <a:t>Act</a:t>
            </a:r>
            <a:r>
              <a:rPr lang="pt-BR" sz="1000" dirty="0">
                <a:solidFill>
                  <a:srgbClr val="59575C"/>
                </a:solidFill>
                <a:latin typeface="Salesforce Sans"/>
                <a:ea typeface="Salesforce Sans"/>
                <a:cs typeface="Salesforce Sans"/>
                <a:sym typeface="Salesforce Sans"/>
              </a:rPr>
              <a:t> de 1995:</a:t>
            </a:r>
          </a:p>
          <a:p>
            <a:pPr marL="0" lvl="0" indent="0" algn="l" rtl="0">
              <a:lnSpc>
                <a:spcPct val="100000"/>
              </a:lnSpc>
              <a:spcBef>
                <a:spcPts val="600"/>
              </a:spcBef>
              <a:spcAft>
                <a:spcPts val="0"/>
              </a:spcAft>
              <a:buNone/>
            </a:pPr>
            <a:r>
              <a:rPr lang="pt-BR" sz="1000" dirty="0">
                <a:solidFill>
                  <a:srgbClr val="59575C"/>
                </a:solidFill>
                <a:latin typeface="Salesforce Sans"/>
                <a:ea typeface="Salesforce Sans"/>
                <a:cs typeface="Salesforce Sans"/>
                <a:sym typeface="Salesforce Sans"/>
              </a:rPr>
              <a:t>Esta apresentação contém declarações prospectivas sobre os resultados financeiros e operacionais da empresa que podem incluir resultados operacionais e não operacionais, financeiros GAAP e não GAAP esperados, incluindo receita, rendimento líquido, ganhos diluídos por ação, crescimento de fluxo de caixa operacional, aprimoramento da margem operacional, crescimento de receita esperado, crescimento esperado atualmente da obrigação de desempenho restante, taxas de impostos esperadas, a cobrança única não monetária incorrida em relação à combinação da organização do </a:t>
            </a:r>
            <a:r>
              <a:rPr lang="pt-BR" sz="1000" dirty="0" err="1">
                <a:solidFill>
                  <a:srgbClr val="59575C"/>
                </a:solidFill>
                <a:latin typeface="Salesforce Sans"/>
                <a:ea typeface="Salesforce Sans"/>
                <a:cs typeface="Salesforce Sans"/>
                <a:sym typeface="Salesforce Sans"/>
              </a:rPr>
              <a:t>Salesforce</a:t>
            </a:r>
            <a:r>
              <a:rPr lang="pt-BR" sz="1000" dirty="0">
                <a:solidFill>
                  <a:srgbClr val="59575C"/>
                </a:solidFill>
                <a:latin typeface="Salesforce Sans"/>
                <a:ea typeface="Salesforce Sans"/>
                <a:cs typeface="Salesforce Sans"/>
                <a:sym typeface="Salesforce Sans"/>
              </a:rPr>
              <a:t>, despesas de remuneração em ações, amortização de intangíveis comprados, ações em circulação, crescimento de mercado e metas de sustentabilidade. A realização ou sucesso dos assuntos cobertos por essas declarações prospectivas envolvem riscos, incertezas e suposições. Se forem materializados riscos ou incertezas, ou se as suposições se provarem incorretas, os resultados da empresa podem ser materialmente diferentes dos resultados expressados ou implícitos pelas declarações prospectivas que fazemos. </a:t>
            </a:r>
          </a:p>
          <a:p>
            <a:pPr marL="0" lvl="0" indent="0" algn="l" rtl="0">
              <a:lnSpc>
                <a:spcPct val="100000"/>
              </a:lnSpc>
              <a:spcBef>
                <a:spcPts val="600"/>
              </a:spcBef>
              <a:spcAft>
                <a:spcPts val="0"/>
              </a:spcAft>
              <a:buNone/>
            </a:pPr>
            <a:r>
              <a:rPr lang="pt-BR" sz="1000" dirty="0">
                <a:solidFill>
                  <a:srgbClr val="59575C"/>
                </a:solidFill>
                <a:latin typeface="Salesforce Sans"/>
                <a:ea typeface="Salesforce Sans"/>
                <a:cs typeface="Salesforce Sans"/>
                <a:sym typeface="Salesforce Sans"/>
              </a:rPr>
              <a:t>Os riscos e as incertezas mencionados acima incluem, entre outros, riscos associados ao efeito de condições de mercado e economia gerais; o impacto de eventos geopolíticos; o impacto da taxa de câmbio de moeda estrangeira e as flutuações da taxa de juros em nossos resultados; nossa estratégia de negócios e nosso plano de criar nosso negócio, incluindo a estratégia de ser o provedor líder de aplicativos e plataformas empresariais de computação em nuvem; o ritmo da mudança e inovação nos serviços de computação em nuvem empresarial; a natureza sazonal dos ciclos de vendas; a natureza competitiva do mercado em que atuamos; nossa estratégia de expansão internacional; as demandas de nossa equipe e infraestrutura resultantes do crescimento significativo da base de clientes e operações, inclusive em decorrência de aquisições; a segurança e o desempenho do serviço, incluindo os recursos e custos necessários para evitar tempo de inatividade inesperado e evitar, detectar e corrigir possíveis falhas de segurança; as despesas associadas aos novos data centers e provedores de infraestrutura de terceiros; capacidade de data center adicional; espaço de instalações de escritórios e imóveis; nossos resultados operacionais e fluxos de caixa; novos serviços e recursos de produto, incluindo qualquer esforço de expansão de nossos serviços para além do mercado de CRM; nossa estratégia de aquisição ou investimentos em negócios complementares, joint ventures, serviços, tecnologias e direitos de propriedade intelectual; o desempenho e valor justo de nossos investimentos em negócios complementares por meio do portfólio de investimento estratégico; nossa capacidade de perceber os benefícios de parcerias estratégicas, joint ventures e investimentos; o impacto de ganhos ou perdas futuros de nosso portfólio de investimento estratégico, incluindo ganhos ou perdas de condições de mercado gerais que podem afetar companhias de capital aberto dentro do portfólio de investimento estratégico da empresa; nossa capacidade de executar nossos planos de negócios; nossa capacidade de integrar com sucesso tecnologias e negócios adquiridos, incluindo atrasos relacionados à integração do Tableau devido à revisão regulatória do United </a:t>
            </a:r>
            <a:r>
              <a:rPr lang="pt-BR" sz="1000" dirty="0" err="1">
                <a:solidFill>
                  <a:srgbClr val="59575C"/>
                </a:solidFill>
                <a:latin typeface="Salesforce Sans"/>
                <a:ea typeface="Salesforce Sans"/>
                <a:cs typeface="Salesforce Sans"/>
                <a:sym typeface="Salesforce Sans"/>
              </a:rPr>
              <a:t>Kingdom</a:t>
            </a:r>
            <a:r>
              <a:rPr lang="pt-BR" sz="1000" dirty="0">
                <a:solidFill>
                  <a:srgbClr val="59575C"/>
                </a:solidFill>
                <a:latin typeface="Salesforce Sans"/>
                <a:ea typeface="Salesforce Sans"/>
                <a:cs typeface="Salesforce Sans"/>
                <a:sym typeface="Salesforce Sans"/>
              </a:rPr>
              <a:t> </a:t>
            </a:r>
            <a:r>
              <a:rPr lang="pt-BR" sz="1000" dirty="0" err="1">
                <a:solidFill>
                  <a:srgbClr val="59575C"/>
                </a:solidFill>
                <a:latin typeface="Salesforce Sans"/>
                <a:ea typeface="Salesforce Sans"/>
                <a:cs typeface="Salesforce Sans"/>
                <a:sym typeface="Salesforce Sans"/>
              </a:rPr>
              <a:t>Competition</a:t>
            </a:r>
            <a:r>
              <a:rPr lang="pt-BR" sz="1000" dirty="0">
                <a:solidFill>
                  <a:srgbClr val="59575C"/>
                </a:solidFill>
                <a:latin typeface="Salesforce Sans"/>
                <a:ea typeface="Salesforce Sans"/>
                <a:cs typeface="Salesforce Sans"/>
                <a:sym typeface="Salesforce Sans"/>
              </a:rPr>
              <a:t> </a:t>
            </a:r>
            <a:r>
              <a:rPr lang="pt-BR" sz="1000" dirty="0" err="1">
                <a:solidFill>
                  <a:srgbClr val="59575C"/>
                </a:solidFill>
                <a:latin typeface="Salesforce Sans"/>
                <a:ea typeface="Salesforce Sans"/>
                <a:cs typeface="Salesforce Sans"/>
                <a:sym typeface="Salesforce Sans"/>
              </a:rPr>
              <a:t>and</a:t>
            </a:r>
            <a:r>
              <a:rPr lang="pt-BR" sz="1000" dirty="0">
                <a:solidFill>
                  <a:srgbClr val="59575C"/>
                </a:solidFill>
                <a:latin typeface="Salesforce Sans"/>
                <a:ea typeface="Salesforce Sans"/>
                <a:cs typeface="Salesforce Sans"/>
                <a:sym typeface="Salesforce Sans"/>
              </a:rPr>
              <a:t> </a:t>
            </a:r>
            <a:r>
              <a:rPr lang="pt-BR" sz="1000" dirty="0" err="1">
                <a:solidFill>
                  <a:srgbClr val="59575C"/>
                </a:solidFill>
                <a:latin typeface="Salesforce Sans"/>
                <a:ea typeface="Salesforce Sans"/>
                <a:cs typeface="Salesforce Sans"/>
                <a:sym typeface="Salesforce Sans"/>
              </a:rPr>
              <a:t>Markets</a:t>
            </a:r>
            <a:r>
              <a:rPr lang="pt-BR" sz="1000" dirty="0">
                <a:solidFill>
                  <a:srgbClr val="59575C"/>
                </a:solidFill>
                <a:latin typeface="Salesforce Sans"/>
                <a:ea typeface="Salesforce Sans"/>
                <a:cs typeface="Salesforce Sans"/>
                <a:sym typeface="Salesforce Sans"/>
              </a:rPr>
              <a:t> </a:t>
            </a:r>
            <a:r>
              <a:rPr lang="pt-BR" sz="1000" dirty="0" err="1">
                <a:solidFill>
                  <a:srgbClr val="59575C"/>
                </a:solidFill>
                <a:latin typeface="Salesforce Sans"/>
                <a:ea typeface="Salesforce Sans"/>
                <a:cs typeface="Salesforce Sans"/>
                <a:sym typeface="Salesforce Sans"/>
              </a:rPr>
              <a:t>Authority</a:t>
            </a:r>
            <a:r>
              <a:rPr lang="pt-BR" sz="1000" dirty="0">
                <a:solidFill>
                  <a:srgbClr val="59575C"/>
                </a:solidFill>
                <a:latin typeface="Salesforce Sans"/>
                <a:ea typeface="Salesforce Sans"/>
                <a:cs typeface="Salesforce Sans"/>
                <a:sym typeface="Salesforce Sans"/>
              </a:rPr>
              <a:t>; nossa capacidade de continuar aumentando receitas não realizadas e a obrigação de desempenho restante; nossa capacidade de proteger nossos direitos de propriedade intelectual; nossa capacidade de desenvolver nossas marcas; nossa dependência de provedores de hardware, software e plataformas de terceiros; nossa dependência do desenvolvimento e manutenção da infraestrutura da Internet; o efeito da evolução das regulamentações domésticas e estrangeiras, incluindo as relacionadas ao fornecimento de serviços na Internet, as relacionadas ao acesso à Internet e as relacionadas ao endereçamento de privacidade de dados, transferências de dados entre fronteiras e controles de importação e exportação; o valor de nossos ativos de impostos deferidos e a liberação de provisões de valor relacionadas; a possível disponibilidade de ativos de impostos adicionais no futuro; o impacto de novos pronunciamentos de contabilidade e leis fiscais; incertezas que afetam nossa capacidade de estimar a taxa de imposto; o impacto das opções de ação de despesa e outros prêmios de capital próprio; a suficiência de nossos recursos de capital; fatores relacionados à nossa dívida pendente, à instalação de crédito rotativo, empréstimo a prazo fixo e empréstimo associado a 50 Fremont; conformidade com declarações de dívida e obrigações de locação; litígios atuais e potenciais que nos envolvem; e o impacto das alterações climáticas.</a:t>
            </a:r>
          </a:p>
          <a:p>
            <a:pPr marL="0" lvl="0" indent="0" algn="l" rtl="0">
              <a:lnSpc>
                <a:spcPct val="100000"/>
              </a:lnSpc>
              <a:spcBef>
                <a:spcPts val="600"/>
              </a:spcBef>
              <a:spcAft>
                <a:spcPts val="0"/>
              </a:spcAft>
              <a:buNone/>
            </a:pPr>
            <a:r>
              <a:rPr lang="pt-BR" sz="1000" dirty="0">
                <a:solidFill>
                  <a:srgbClr val="59575C"/>
                </a:solidFill>
                <a:latin typeface="Salesforce Sans"/>
                <a:ea typeface="Salesforce Sans"/>
                <a:cs typeface="Salesforce Sans"/>
                <a:sym typeface="Salesforce Sans"/>
              </a:rPr>
              <a:t>Mais informações sobre estes e outros fatores que podem afetar os resultados financeiros da empresa inclusos nos relatórios dos formulários 10-K, 10-Q e 8-K e em outros registros que a empresa faz junto da </a:t>
            </a:r>
            <a:r>
              <a:rPr lang="pt-BR" sz="1000" dirty="0" err="1">
                <a:solidFill>
                  <a:srgbClr val="59575C"/>
                </a:solidFill>
                <a:latin typeface="Salesforce Sans"/>
                <a:ea typeface="Salesforce Sans"/>
                <a:cs typeface="Salesforce Sans"/>
                <a:sym typeface="Salesforce Sans"/>
              </a:rPr>
              <a:t>Securities</a:t>
            </a:r>
            <a:r>
              <a:rPr lang="pt-BR" sz="1000" dirty="0">
                <a:solidFill>
                  <a:srgbClr val="59575C"/>
                </a:solidFill>
                <a:latin typeface="Salesforce Sans"/>
                <a:ea typeface="Salesforce Sans"/>
                <a:cs typeface="Salesforce Sans"/>
                <a:sym typeface="Salesforce Sans"/>
              </a:rPr>
              <a:t> </a:t>
            </a:r>
            <a:r>
              <a:rPr lang="pt-BR" sz="1000" dirty="0" err="1">
                <a:solidFill>
                  <a:srgbClr val="59575C"/>
                </a:solidFill>
                <a:latin typeface="Salesforce Sans"/>
                <a:ea typeface="Salesforce Sans"/>
                <a:cs typeface="Salesforce Sans"/>
                <a:sym typeface="Salesforce Sans"/>
              </a:rPr>
              <a:t>and</a:t>
            </a:r>
            <a:r>
              <a:rPr lang="pt-BR" sz="1000" dirty="0">
                <a:solidFill>
                  <a:srgbClr val="59575C"/>
                </a:solidFill>
                <a:latin typeface="Salesforce Sans"/>
                <a:ea typeface="Salesforce Sans"/>
                <a:cs typeface="Salesforce Sans"/>
                <a:sym typeface="Salesforce Sans"/>
              </a:rPr>
              <a:t> Exchange </a:t>
            </a:r>
            <a:r>
              <a:rPr lang="pt-BR" sz="1000" dirty="0" err="1">
                <a:solidFill>
                  <a:srgbClr val="59575C"/>
                </a:solidFill>
                <a:latin typeface="Salesforce Sans"/>
                <a:ea typeface="Salesforce Sans"/>
                <a:cs typeface="Salesforce Sans"/>
                <a:sym typeface="Salesforce Sans"/>
              </a:rPr>
              <a:t>Commission</a:t>
            </a:r>
            <a:r>
              <a:rPr lang="pt-BR" sz="1000" dirty="0">
                <a:solidFill>
                  <a:srgbClr val="59575C"/>
                </a:solidFill>
                <a:latin typeface="Salesforce Sans"/>
                <a:ea typeface="Salesforce Sans"/>
                <a:cs typeface="Salesforce Sans"/>
                <a:sym typeface="Salesforce Sans"/>
              </a:rPr>
              <a:t> de tempos em tempos. Esses documentos estão disponíveis na seção de Registros SEC da seção Informações de investidores do site da empresa em </a:t>
            </a:r>
            <a:r>
              <a:rPr lang="pt-BR" sz="1000" dirty="0" err="1">
                <a:solidFill>
                  <a:srgbClr val="59575C"/>
                </a:solidFill>
                <a:latin typeface="Salesforce Sans"/>
                <a:ea typeface="Salesforce Sans"/>
                <a:cs typeface="Salesforce Sans"/>
                <a:sym typeface="Salesforce Sans"/>
              </a:rPr>
              <a:t>www.salesforce.com</a:t>
            </a:r>
            <a:r>
              <a:rPr lang="pt-BR" sz="1000" dirty="0">
                <a:solidFill>
                  <a:srgbClr val="59575C"/>
                </a:solidFill>
                <a:latin typeface="Salesforce Sans"/>
                <a:ea typeface="Salesforce Sans"/>
                <a:cs typeface="Salesforce Sans"/>
                <a:sym typeface="Salesforce Sans"/>
              </a:rPr>
              <a:t>/</a:t>
            </a:r>
            <a:r>
              <a:rPr lang="pt-BR" sz="1000" dirty="0" err="1">
                <a:solidFill>
                  <a:srgbClr val="59575C"/>
                </a:solidFill>
                <a:latin typeface="Salesforce Sans"/>
                <a:ea typeface="Salesforce Sans"/>
                <a:cs typeface="Salesforce Sans"/>
                <a:sym typeface="Salesforce Sans"/>
              </a:rPr>
              <a:t>investor</a:t>
            </a:r>
            <a:r>
              <a:rPr lang="pt-BR" sz="1000" dirty="0">
                <a:solidFill>
                  <a:srgbClr val="59575C"/>
                </a:solidFill>
                <a:latin typeface="Salesforce Sans"/>
                <a:ea typeface="Salesforce Sans"/>
                <a:cs typeface="Salesforce Sans"/>
                <a:sym typeface="Salesforce Sans"/>
              </a:rPr>
              <a:t>. </a:t>
            </a:r>
          </a:p>
          <a:p>
            <a:pPr marL="0" lvl="0" indent="0" algn="l" rtl="0">
              <a:lnSpc>
                <a:spcPct val="100000"/>
              </a:lnSpc>
              <a:spcBef>
                <a:spcPts val="600"/>
              </a:spcBef>
              <a:spcAft>
                <a:spcPts val="0"/>
              </a:spcAft>
              <a:buNone/>
            </a:pPr>
            <a:r>
              <a:rPr lang="pt-BR" sz="1000" dirty="0">
                <a:solidFill>
                  <a:srgbClr val="59575C"/>
                </a:solidFill>
                <a:latin typeface="Salesforce Sans"/>
                <a:ea typeface="Salesforce Sans"/>
                <a:cs typeface="Salesforce Sans"/>
                <a:sym typeface="Salesforce Sans"/>
              </a:rPr>
              <a:t>A </a:t>
            </a:r>
            <a:r>
              <a:rPr lang="pt-BR" sz="1000" dirty="0" err="1">
                <a:solidFill>
                  <a:srgbClr val="59575C"/>
                </a:solidFill>
                <a:latin typeface="Salesforce Sans"/>
                <a:ea typeface="Salesforce Sans"/>
                <a:cs typeface="Salesforce Sans"/>
                <a:sym typeface="Salesforce Sans"/>
              </a:rPr>
              <a:t>Salesforce.com</a:t>
            </a:r>
            <a:r>
              <a:rPr lang="pt-BR" sz="1000" dirty="0">
                <a:solidFill>
                  <a:srgbClr val="59575C"/>
                </a:solidFill>
                <a:latin typeface="Salesforce Sans"/>
                <a:ea typeface="Salesforce Sans"/>
                <a:cs typeface="Salesforce Sans"/>
                <a:sym typeface="Salesforce Sans"/>
              </a:rPr>
              <a:t>, inc. não assume obrigações e não pretende atualizar essas obrigações futuras, exceto conforme permitido por lei.</a:t>
            </a:r>
          </a:p>
          <a:p>
            <a:pPr marL="0" lvl="0" indent="0" algn="l" rtl="0">
              <a:lnSpc>
                <a:spcPct val="100000"/>
              </a:lnSpc>
              <a:spcBef>
                <a:spcPts val="900"/>
              </a:spcBef>
              <a:spcAft>
                <a:spcPts val="0"/>
              </a:spcAft>
              <a:buNone/>
            </a:pPr>
            <a:endParaRPr sz="1000" dirty="0">
              <a:solidFill>
                <a:srgbClr val="59575C"/>
              </a:solidFill>
              <a:latin typeface="Salesforce Sans"/>
              <a:ea typeface="Salesforce Sans"/>
              <a:cs typeface="Salesforce Sans"/>
              <a:sym typeface="Salesforce Sans"/>
            </a:endParaRPr>
          </a:p>
          <a:p>
            <a:pPr marL="0" lvl="0" indent="0" algn="l" rtl="0">
              <a:lnSpc>
                <a:spcPct val="100000"/>
              </a:lnSpc>
              <a:spcBef>
                <a:spcPts val="900"/>
              </a:spcBef>
              <a:spcAft>
                <a:spcPts val="0"/>
              </a:spcAft>
              <a:buNone/>
            </a:pPr>
            <a:endParaRPr sz="1000" dirty="0">
              <a:solidFill>
                <a:srgbClr val="59575C"/>
              </a:solidFill>
              <a:latin typeface="Salesforce Sans"/>
              <a:ea typeface="Salesforce Sans"/>
              <a:cs typeface="Salesforce Sans"/>
              <a:sym typeface="Salesforce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6"/>
        <p:cNvGrpSpPr/>
        <p:nvPr/>
      </p:nvGrpSpPr>
      <p:grpSpPr>
        <a:xfrm>
          <a:off x="0" y="0"/>
          <a:ext cx="0" cy="0"/>
          <a:chOff x="0" y="0"/>
          <a:chExt cx="0" cy="0"/>
        </a:xfrm>
      </p:grpSpPr>
      <p:sp>
        <p:nvSpPr>
          <p:cNvPr id="1097" name="Google Shape;1097;p156"/>
          <p:cNvSpPr txBox="1">
            <a:spLocks noGrp="1"/>
          </p:cNvSpPr>
          <p:nvPr>
            <p:ph type="body" idx="1"/>
          </p:nvPr>
        </p:nvSpPr>
        <p:spPr>
          <a:xfrm>
            <a:off x="1084924" y="1866950"/>
            <a:ext cx="10166655" cy="3532800"/>
          </a:xfrm>
          <a:prstGeom prst="rect">
            <a:avLst/>
          </a:prstGeom>
        </p:spPr>
        <p:txBody>
          <a:bodyPr spcFirstLastPara="1" wrap="square" lIns="0" tIns="0" rIns="0" bIns="0" anchor="t" anchorCtr="0">
            <a:noAutofit/>
          </a:bodyPr>
          <a:lstStyle/>
          <a:p>
            <a:pPr marL="0" indent="0" algn="ctr">
              <a:lnSpc>
                <a:spcPts val="3500"/>
              </a:lnSpc>
              <a:spcBef>
                <a:spcPts val="300"/>
              </a:spcBef>
            </a:pPr>
            <a:r>
              <a:rPr lang="pt-BR" sz="2800" dirty="0">
                <a:solidFill>
                  <a:schemeClr val="accent3"/>
                </a:solidFill>
              </a:rPr>
              <a:t>Medidas fortes de segurança são mais importantes do que nunca.</a:t>
            </a:r>
          </a:p>
          <a:p>
            <a:pPr marL="0" lvl="0" indent="0">
              <a:lnSpc>
                <a:spcPts val="3500"/>
              </a:lnSpc>
              <a:spcBef>
                <a:spcPts val="300"/>
              </a:spcBef>
            </a:pPr>
            <a:endParaRPr lang="en-US" sz="2400" dirty="0"/>
          </a:p>
          <a:p>
            <a:pPr marL="0" lvl="0" indent="0">
              <a:lnSpc>
                <a:spcPts val="3500"/>
              </a:lnSpc>
            </a:pPr>
            <a:r>
              <a:rPr lang="pt-BR" sz="2400" dirty="0"/>
              <a:t>O cenário de ameaça global está evoluindo constantemente e os ataques estão aumentando.</a:t>
            </a:r>
          </a:p>
          <a:p>
            <a:pPr marL="0" lvl="0" indent="0">
              <a:lnSpc>
                <a:spcPct val="150000"/>
              </a:lnSpc>
              <a:spcBef>
                <a:spcPts val="300"/>
              </a:spcBef>
            </a:pPr>
            <a:r>
              <a:rPr lang="pt-BR" sz="2400" dirty="0"/>
              <a:t>Ambientes de trabalho remotos são uma nova frente para os ataques.</a:t>
            </a:r>
          </a:p>
          <a:p>
            <a:pPr marL="0" lvl="0" indent="0" algn="l" rtl="0">
              <a:lnSpc>
                <a:spcPts val="3500"/>
              </a:lnSpc>
              <a:spcBef>
                <a:spcPts val="300"/>
              </a:spcBef>
              <a:spcAft>
                <a:spcPts val="0"/>
              </a:spcAft>
              <a:buNone/>
            </a:pPr>
            <a:r>
              <a:rPr lang="pt-BR" sz="2400" dirty="0"/>
              <a:t>Nome de usuário e senha não são mais suficientes para proteção.</a:t>
            </a:r>
          </a:p>
          <a:p>
            <a:pPr marL="0" lvl="0" indent="0" algn="l" rtl="0">
              <a:spcBef>
                <a:spcPts val="300"/>
              </a:spcBef>
              <a:spcAft>
                <a:spcPts val="0"/>
              </a:spcAft>
              <a:buNone/>
            </a:pPr>
            <a:endParaRPr dirty="0"/>
          </a:p>
          <a:p>
            <a:pPr marL="0" lvl="0" indent="0" algn="l" rtl="0">
              <a:spcBef>
                <a:spcPts val="300"/>
              </a:spcBef>
              <a:spcAft>
                <a:spcPts val="300"/>
              </a:spcAft>
              <a:buNone/>
            </a:pPr>
            <a:endParaRPr dirty="0"/>
          </a:p>
        </p:txBody>
      </p:sp>
      <p:sp>
        <p:nvSpPr>
          <p:cNvPr id="1098" name="Google Shape;1098;p156"/>
          <p:cNvSpPr txBox="1">
            <a:spLocks noGrp="1"/>
          </p:cNvSpPr>
          <p:nvPr>
            <p:ph type="title"/>
          </p:nvPr>
        </p:nvSpPr>
        <p:spPr>
          <a:xfrm>
            <a:off x="612758" y="3004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pt-BR"/>
              <a:t>Cenário de segurança de hoje</a:t>
            </a:r>
          </a:p>
        </p:txBody>
      </p:sp>
    </p:spTree>
    <p:extLst>
      <p:ext uri="{BB962C8B-B14F-4D97-AF65-F5344CB8AC3E}">
        <p14:creationId xmlns:p14="http://schemas.microsoft.com/office/powerpoint/2010/main" val="1192149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pt-BR"/>
              <a:t>Impacto de phishing em 2019</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571500" y="1313729"/>
            <a:ext cx="11045952" cy="4570236"/>
          </a:xfrm>
        </p:spPr>
        <p:txBody>
          <a:bodyPr/>
          <a:lstStyle/>
          <a:p>
            <a:pPr marL="571500" indent="-342900" fontAlgn="base">
              <a:spcBef>
                <a:spcPts val="0"/>
              </a:spcBef>
              <a:spcAft>
                <a:spcPts val="1200"/>
              </a:spcAft>
              <a:buFont typeface="Arial" panose="020B0604020202020204" pitchFamily="34" charset="0"/>
              <a:buChar char="•"/>
            </a:pPr>
            <a:r>
              <a:rPr lang="pt-BR" sz="2400" dirty="0" err="1"/>
              <a:t>Phishing</a:t>
            </a:r>
            <a:r>
              <a:rPr lang="pt-BR" sz="2400" dirty="0"/>
              <a:t> foi a </a:t>
            </a:r>
            <a:r>
              <a:rPr lang="pt-BR" sz="2400" b="1" dirty="0"/>
              <a:t>principal ameaça</a:t>
            </a:r>
            <a:r>
              <a:rPr lang="pt-BR" sz="2400" dirty="0"/>
              <a:t> em 2019</a:t>
            </a:r>
          </a:p>
          <a:p>
            <a:pPr marL="571500" indent="-342900" fontAlgn="base">
              <a:spcAft>
                <a:spcPts val="1200"/>
              </a:spcAft>
              <a:buFont typeface="Arial" panose="020B0604020202020204" pitchFamily="34" charset="0"/>
              <a:buChar char="•"/>
            </a:pPr>
            <a:r>
              <a:rPr lang="pt-BR" sz="2400" dirty="0" err="1"/>
              <a:t>Phishing</a:t>
            </a:r>
            <a:r>
              <a:rPr lang="pt-BR" sz="2400" dirty="0"/>
              <a:t> estava envolvido em </a:t>
            </a:r>
            <a:r>
              <a:rPr lang="pt-BR" sz="2400" b="1" dirty="0"/>
              <a:t>32% de violações confirmadas</a:t>
            </a:r>
            <a:r>
              <a:rPr lang="pt-BR" sz="2400" dirty="0"/>
              <a:t> e </a:t>
            </a:r>
            <a:r>
              <a:rPr lang="pt-BR" sz="2400" b="1" dirty="0"/>
              <a:t>78% dos incidentes de espionagem cibernética</a:t>
            </a:r>
          </a:p>
          <a:p>
            <a:pPr marL="571500" indent="-342900" fontAlgn="base">
              <a:spcAft>
                <a:spcPts val="1200"/>
              </a:spcAft>
              <a:buFont typeface="Arial" panose="020B0604020202020204" pitchFamily="34" charset="0"/>
              <a:buChar char="•"/>
            </a:pPr>
            <a:r>
              <a:rPr lang="pt-BR" sz="2400" dirty="0"/>
              <a:t>28% das violações envolvem </a:t>
            </a:r>
            <a:r>
              <a:rPr lang="pt-BR" sz="2400" b="1" dirty="0"/>
              <a:t>infecções de </a:t>
            </a:r>
            <a:r>
              <a:rPr lang="pt-BR" sz="2400" b="1" dirty="0" err="1"/>
              <a:t>malware</a:t>
            </a:r>
            <a:r>
              <a:rPr lang="pt-BR" sz="2400" dirty="0"/>
              <a:t> e 29% envolvem </a:t>
            </a:r>
            <a:br>
              <a:rPr lang="pt-BR" sz="2400" dirty="0"/>
            </a:br>
            <a:r>
              <a:rPr lang="pt-BR" sz="2400" dirty="0"/>
              <a:t>o uso de </a:t>
            </a:r>
            <a:r>
              <a:rPr lang="pt-BR" sz="2400" b="1" dirty="0"/>
              <a:t>credenciais roubadas</a:t>
            </a:r>
            <a:r>
              <a:rPr lang="pt-BR" sz="2400" dirty="0"/>
              <a:t> (ambos frequentemente realizados por ataques de </a:t>
            </a:r>
            <a:r>
              <a:rPr lang="pt-BR" sz="2400" dirty="0" err="1"/>
              <a:t>phishing</a:t>
            </a:r>
            <a:r>
              <a:rPr lang="pt-BR" sz="2400" dirty="0"/>
              <a:t>)</a:t>
            </a:r>
          </a:p>
          <a:p>
            <a:pPr marL="571500" indent="-342900">
              <a:spcAft>
                <a:spcPts val="1200"/>
              </a:spcAft>
              <a:buFont typeface="Arial" panose="020B0604020202020204" pitchFamily="34" charset="0"/>
              <a:buChar char="•"/>
            </a:pPr>
            <a:r>
              <a:rPr lang="pt-BR" sz="2400" dirty="0"/>
              <a:t>30% das </a:t>
            </a:r>
            <a:r>
              <a:rPr lang="pt-BR" sz="2400" b="1" dirty="0"/>
              <a:t>mensagens de </a:t>
            </a:r>
            <a:r>
              <a:rPr lang="pt-BR" sz="2400" b="1" dirty="0" err="1"/>
              <a:t>phishing</a:t>
            </a:r>
            <a:r>
              <a:rPr lang="pt-BR" sz="2400" b="1" dirty="0"/>
              <a:t> são abertas </a:t>
            </a:r>
            <a:r>
              <a:rPr lang="pt-BR" sz="2400" dirty="0"/>
              <a:t>pelos usuários que as recebem</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4" name="Rectangle 3">
            <a:extLst>
              <a:ext uri="{FF2B5EF4-FFF2-40B4-BE49-F238E27FC236}">
                <a16:creationId xmlns:a16="http://schemas.microsoft.com/office/drawing/2014/main" id="{6CC2E5D9-39B2-B549-94AF-A00FF5B897DD}"/>
              </a:ext>
            </a:extLst>
          </p:cNvPr>
          <p:cNvSpPr/>
          <p:nvPr/>
        </p:nvSpPr>
        <p:spPr>
          <a:xfrm>
            <a:off x="571500" y="6256700"/>
            <a:ext cx="6092825" cy="738664"/>
          </a:xfrm>
          <a:prstGeom prst="rect">
            <a:avLst/>
          </a:prstGeom>
        </p:spPr>
        <p:txBody>
          <a:bodyPr>
            <a:spAutoFit/>
          </a:bodyPr>
          <a:lstStyle/>
          <a:p>
            <a:pPr>
              <a:spcBef>
                <a:spcPts val="800"/>
              </a:spcBef>
            </a:pPr>
            <a:r>
              <a:rPr lang="pt-BR" u="sng">
                <a:solidFill>
                  <a:srgbClr val="032E61"/>
                </a:solidFill>
                <a:latin typeface="Salesforce Sans" panose="020B0505020202020203" pitchFamily="34" charset="77"/>
                <a:hlinkClick r:id="rId4"/>
              </a:rPr>
              <a:t>https://enterprise.verizon.com/resources/reports/dbir/</a:t>
            </a:r>
          </a:p>
          <a:p>
            <a:br>
              <a:rPr lang="pt-BR"/>
            </a:br>
            <a:endParaRPr lang="pt-BR"/>
          </a:p>
        </p:txBody>
      </p:sp>
    </p:spTree>
    <p:extLst>
      <p:ext uri="{BB962C8B-B14F-4D97-AF65-F5344CB8AC3E}">
        <p14:creationId xmlns:p14="http://schemas.microsoft.com/office/powerpoint/2010/main" val="257581832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pt-BR"/>
              <a:t>Riscos de controle de conta</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394518" y="1165124"/>
            <a:ext cx="7894075" cy="4764700"/>
          </a:xfrm>
        </p:spPr>
        <p:txBody>
          <a:bodyPr/>
          <a:lstStyle/>
          <a:p>
            <a:pPr marL="228600" indent="0"/>
            <a:r>
              <a:rPr lang="pt-BR" b="1" dirty="0"/>
              <a:t>O que os agentes mal-intencionados estão tentando fazer?</a:t>
            </a:r>
          </a:p>
          <a:p>
            <a:pPr marL="571500" indent="-342900" fontAlgn="base">
              <a:spcBef>
                <a:spcPts val="300"/>
              </a:spcBef>
              <a:buFont typeface="Arial" panose="020B0604020202020204" pitchFamily="34" charset="0"/>
              <a:buChar char="•"/>
            </a:pPr>
            <a:r>
              <a:rPr lang="pt-BR" sz="1800" dirty="0"/>
              <a:t>Vender credenciais no mercado negro</a:t>
            </a:r>
          </a:p>
          <a:p>
            <a:pPr marL="571500" indent="-342900" fontAlgn="base">
              <a:spcBef>
                <a:spcPts val="300"/>
              </a:spcBef>
              <a:buFont typeface="Arial" panose="020B0604020202020204" pitchFamily="34" charset="0"/>
              <a:buChar char="•"/>
            </a:pPr>
            <a:r>
              <a:rPr lang="pt-BR" sz="1800" dirty="0"/>
              <a:t>Assumir a identidade de um usuário real</a:t>
            </a:r>
          </a:p>
          <a:p>
            <a:pPr marL="571500" indent="-342900" fontAlgn="base">
              <a:spcBef>
                <a:spcPts val="300"/>
              </a:spcBef>
              <a:buFont typeface="Arial" panose="020B0604020202020204" pitchFamily="34" charset="0"/>
              <a:buChar char="•"/>
            </a:pPr>
            <a:r>
              <a:rPr lang="pt-BR" sz="1800" dirty="0"/>
              <a:t>Enviar spam de contas legítimas</a:t>
            </a:r>
          </a:p>
          <a:p>
            <a:pPr marL="571500" indent="-342900" fontAlgn="base">
              <a:spcBef>
                <a:spcPts val="300"/>
              </a:spcBef>
              <a:buFont typeface="Arial" panose="020B0604020202020204" pitchFamily="34" charset="0"/>
              <a:buChar char="•"/>
            </a:pPr>
            <a:r>
              <a:rPr lang="pt-BR" sz="1800" dirty="0"/>
              <a:t>Usar instrumentos financeiros armazenados</a:t>
            </a:r>
          </a:p>
          <a:p>
            <a:pPr marL="571500" indent="-342900" fontAlgn="base">
              <a:spcBef>
                <a:spcPts val="300"/>
              </a:spcBef>
              <a:buFont typeface="Arial" panose="020B0604020202020204" pitchFamily="34" charset="0"/>
              <a:buChar char="•"/>
            </a:pPr>
            <a:r>
              <a:rPr lang="pt-BR" sz="1800" dirty="0"/>
              <a:t>Fazer compras de altos valores</a:t>
            </a:r>
          </a:p>
          <a:p>
            <a:pPr marL="571500" indent="-342900" fontAlgn="base">
              <a:spcBef>
                <a:spcPts val="300"/>
              </a:spcBef>
              <a:buFont typeface="Arial" panose="020B0604020202020204" pitchFamily="34" charset="0"/>
              <a:buChar char="•"/>
            </a:pPr>
            <a:r>
              <a:rPr lang="pt-BR" sz="1800" dirty="0"/>
              <a:t>Adicionar código de </a:t>
            </a:r>
            <a:r>
              <a:rPr lang="pt-BR" sz="1800" dirty="0" err="1"/>
              <a:t>skimming</a:t>
            </a:r>
            <a:r>
              <a:rPr lang="pt-BR" sz="1800" dirty="0"/>
              <a:t> de cartão em um site</a:t>
            </a:r>
          </a:p>
          <a:p>
            <a:pPr>
              <a:spcBef>
                <a:spcPts val="2000"/>
              </a:spcBef>
            </a:pPr>
            <a:r>
              <a:rPr lang="pt-BR" b="1" dirty="0"/>
              <a:t>Qual é o impacto no seu negócio?</a:t>
            </a:r>
          </a:p>
          <a:p>
            <a:pPr marL="514350" indent="-285750" fontAlgn="base">
              <a:spcBef>
                <a:spcPts val="300"/>
              </a:spcBef>
              <a:buFont typeface="Arial" panose="020B0604020202020204" pitchFamily="34" charset="0"/>
              <a:buChar char="•"/>
            </a:pPr>
            <a:r>
              <a:rPr lang="pt-BR" sz="1800" dirty="0"/>
              <a:t>Perda de confiança do cliente</a:t>
            </a:r>
          </a:p>
          <a:p>
            <a:pPr marL="514350" indent="-285750" fontAlgn="base">
              <a:spcBef>
                <a:spcPts val="300"/>
              </a:spcBef>
              <a:buFont typeface="Arial" panose="020B0604020202020204" pitchFamily="34" charset="0"/>
              <a:buChar char="•"/>
            </a:pPr>
            <a:r>
              <a:rPr lang="pt-BR" sz="1800" dirty="0"/>
              <a:t>Perda de receita</a:t>
            </a:r>
          </a:p>
          <a:p>
            <a:pPr marL="514350" indent="-285750" fontAlgn="base">
              <a:spcBef>
                <a:spcPts val="300"/>
              </a:spcBef>
              <a:buFont typeface="Arial" panose="020B0604020202020204" pitchFamily="34" charset="0"/>
              <a:buChar char="•"/>
            </a:pPr>
            <a:r>
              <a:rPr lang="pt-BR" sz="1800" dirty="0"/>
              <a:t>Danos à marca</a:t>
            </a:r>
          </a:p>
          <a:p>
            <a:pPr marL="514350" indent="-285750" fontAlgn="base">
              <a:spcBef>
                <a:spcPts val="300"/>
              </a:spcBef>
              <a:buFont typeface="Arial" panose="020B0604020202020204" pitchFamily="34" charset="0"/>
              <a:buChar char="•"/>
            </a:pPr>
            <a:r>
              <a:rPr lang="pt-BR" sz="1800" dirty="0"/>
              <a:t>Violações de GDPR</a:t>
            </a:r>
          </a:p>
          <a:p>
            <a:pPr marL="514350" indent="-285750" fontAlgn="base">
              <a:spcBef>
                <a:spcPts val="300"/>
              </a:spcBef>
              <a:buFont typeface="Arial" panose="020B0604020202020204" pitchFamily="34" charset="0"/>
              <a:buChar char="•"/>
            </a:pPr>
            <a:r>
              <a:rPr lang="pt-BR" sz="1800" dirty="0"/>
              <a:t>Outras multas</a:t>
            </a:r>
          </a:p>
          <a:p>
            <a:endParaRPr lang="en-US" dirty="0"/>
          </a:p>
        </p:txBody>
      </p:sp>
      <p:sp>
        <p:nvSpPr>
          <p:cNvPr id="5" name="Footer Placeholder 4">
            <a:extLst>
              <a:ext uri="{FF2B5EF4-FFF2-40B4-BE49-F238E27FC236}">
                <a16:creationId xmlns:a16="http://schemas.microsoft.com/office/drawing/2014/main" id="{C8694F22-B584-A647-9B7B-FB236310740E}"/>
              </a:ext>
            </a:extLst>
          </p:cNvPr>
          <p:cNvSpPr>
            <a:spLocks noGrp="1"/>
          </p:cNvSpPr>
          <p:nvPr>
            <p:ph type="ftr" sz="quarter" idx="3"/>
          </p:nvPr>
        </p:nvSpPr>
        <p:spPr>
          <a:xfrm>
            <a:off x="571500" y="6563032"/>
            <a:ext cx="7717094" cy="200356"/>
          </a:xfrm>
        </p:spPr>
        <p:txBody>
          <a:bodyPr/>
          <a:lstStyle/>
          <a:p>
            <a:r>
              <a:rPr lang="pt-BR" u="sng">
                <a:hlinkClick r:id="rId3"/>
              </a:rPr>
              <a:t>https://www.okta.com/infographic/one-minute-whitepaper-the-anatomy-of-account-takeover-attacks/</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4"/>
          <a:stretch>
            <a:fillRect/>
          </a:stretch>
        </p:blipFill>
        <p:spPr>
          <a:xfrm>
            <a:off x="11030573" y="565460"/>
            <a:ext cx="635734" cy="445095"/>
          </a:xfrm>
          <a:prstGeom prst="rect">
            <a:avLst/>
          </a:prstGeom>
          <a:ln w="12700">
            <a:miter lim="400000"/>
          </a:ln>
        </p:spPr>
      </p:pic>
    </p:spTree>
    <p:extLst>
      <p:ext uri="{BB962C8B-B14F-4D97-AF65-F5344CB8AC3E}">
        <p14:creationId xmlns:p14="http://schemas.microsoft.com/office/powerpoint/2010/main" val="92288819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5"/>
        <p:cNvGrpSpPr/>
        <p:nvPr/>
      </p:nvGrpSpPr>
      <p:grpSpPr>
        <a:xfrm>
          <a:off x="0" y="0"/>
          <a:ext cx="0" cy="0"/>
          <a:chOff x="0" y="0"/>
          <a:chExt cx="0" cy="0"/>
        </a:xfrm>
      </p:grpSpPr>
      <p:sp>
        <p:nvSpPr>
          <p:cNvPr id="1126" name="Google Shape;1126;p159"/>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pt-BR"/>
              <a:t>Aprimore a segurança do seu negócio</a:t>
            </a:r>
          </a:p>
        </p:txBody>
      </p:sp>
      <p:sp>
        <p:nvSpPr>
          <p:cNvPr id="1127" name="Google Shape;1127;p159"/>
          <p:cNvSpPr txBox="1">
            <a:spLocks noGrp="1"/>
          </p:cNvSpPr>
          <p:nvPr>
            <p:ph type="body" idx="2"/>
          </p:nvPr>
        </p:nvSpPr>
        <p:spPr>
          <a:xfrm>
            <a:off x="428755" y="1026100"/>
            <a:ext cx="9763459" cy="248523"/>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pt-BR" dirty="0"/>
              <a:t>Proteger as contas de usuários com a autenticação </a:t>
            </a:r>
            <a:r>
              <a:rPr lang="pt-BR" dirty="0" err="1"/>
              <a:t>multifator</a:t>
            </a:r>
            <a:r>
              <a:rPr lang="pt-BR" dirty="0"/>
              <a:t> (MFA)</a:t>
            </a:r>
          </a:p>
        </p:txBody>
      </p:sp>
      <p:sp>
        <p:nvSpPr>
          <p:cNvPr id="1128" name="Google Shape;1128;p159"/>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pt-BR" sz="2400" b="1">
                <a:solidFill>
                  <a:srgbClr val="205CA0"/>
                </a:solidFill>
                <a:latin typeface="Salesforce Sans"/>
                <a:ea typeface="Salesforce Sans"/>
                <a:cs typeface="Salesforce Sans"/>
                <a:sym typeface="Salesforce Sans"/>
              </a:rPr>
              <a:t>Algo que você sabe</a:t>
            </a:r>
          </a:p>
          <a:p>
            <a:pPr marL="0" lvl="0" indent="0" algn="ctr" rtl="0">
              <a:spcBef>
                <a:spcPts val="300"/>
              </a:spcBef>
              <a:spcAft>
                <a:spcPts val="300"/>
              </a:spcAft>
              <a:buNone/>
            </a:pPr>
            <a:r>
              <a:rPr lang="pt-BR" sz="1900">
                <a:solidFill>
                  <a:srgbClr val="59575C"/>
                </a:solidFill>
                <a:latin typeface="Salesforce Sans"/>
                <a:ea typeface="Salesforce Sans"/>
                <a:cs typeface="Salesforce Sans"/>
                <a:sym typeface="Salesforce Sans"/>
              </a:rPr>
              <a:t>Credenciais de login</a:t>
            </a:r>
          </a:p>
        </p:txBody>
      </p:sp>
      <p:sp>
        <p:nvSpPr>
          <p:cNvPr id="1129" name="Google Shape;1129;p159"/>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59"/>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pt-BR" sz="2400" b="1">
                <a:solidFill>
                  <a:srgbClr val="205CA0"/>
                </a:solidFill>
                <a:latin typeface="Salesforce Sans"/>
                <a:ea typeface="Salesforce Sans"/>
                <a:cs typeface="Salesforce Sans"/>
                <a:sym typeface="Salesforce Sans"/>
              </a:rPr>
              <a:t>Algo que você tem</a:t>
            </a:r>
          </a:p>
          <a:p>
            <a:pPr marL="0" lvl="0" indent="0" algn="ctr" rtl="0">
              <a:spcBef>
                <a:spcPts val="300"/>
              </a:spcBef>
              <a:spcAft>
                <a:spcPts val="0"/>
              </a:spcAft>
              <a:buNone/>
            </a:pPr>
            <a:r>
              <a:rPr lang="pt-BR" sz="1900">
                <a:solidFill>
                  <a:schemeClr val="accent2"/>
                </a:solidFill>
                <a:latin typeface="Salesforce Sans"/>
                <a:ea typeface="Salesforce Sans"/>
                <a:cs typeface="Salesforce Sans"/>
                <a:sym typeface="Salesforce Sans"/>
              </a:rPr>
              <a:t>Aplicativo autenticador</a:t>
            </a:r>
          </a:p>
          <a:p>
            <a:pPr marL="0" lvl="0" indent="0" algn="ctr" rtl="0">
              <a:spcBef>
                <a:spcPts val="300"/>
              </a:spcBef>
              <a:spcAft>
                <a:spcPts val="0"/>
              </a:spcAft>
              <a:buNone/>
            </a:pPr>
            <a:r>
              <a:rPr lang="pt-BR" sz="1900">
                <a:solidFill>
                  <a:schemeClr val="accent2"/>
                </a:solidFill>
                <a:latin typeface="Salesforce Sans"/>
                <a:ea typeface="Salesforce Sans"/>
                <a:cs typeface="Salesforce Sans"/>
                <a:sym typeface="Salesforce Sans"/>
              </a:rPr>
              <a:t> Chave de segurança</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1131" name="Google Shape;1131;p159"/>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32" name="Google Shape;1132;p159"/>
          <p:cNvGrpSpPr/>
          <p:nvPr/>
        </p:nvGrpSpPr>
        <p:grpSpPr>
          <a:xfrm>
            <a:off x="541677" y="1936201"/>
            <a:ext cx="3657858" cy="2027618"/>
            <a:chOff x="579020" y="2521894"/>
            <a:chExt cx="2974352" cy="1648604"/>
          </a:xfrm>
        </p:grpSpPr>
        <p:pic>
          <p:nvPicPr>
            <p:cNvPr id="1133" name="Google Shape;1133;p159"/>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34" name="Google Shape;1134;p159"/>
            <p:cNvGrpSpPr/>
            <p:nvPr/>
          </p:nvGrpSpPr>
          <p:grpSpPr>
            <a:xfrm>
              <a:off x="579020" y="2521894"/>
              <a:ext cx="2974352" cy="1648604"/>
              <a:chOff x="310555" y="3851187"/>
              <a:chExt cx="4300682" cy="2383754"/>
            </a:xfrm>
          </p:grpSpPr>
          <p:pic>
            <p:nvPicPr>
              <p:cNvPr id="1135" name="Google Shape;1135;p159"/>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136" name="Google Shape;1136;p159"/>
              <p:cNvGrpSpPr/>
              <p:nvPr/>
            </p:nvGrpSpPr>
            <p:grpSpPr>
              <a:xfrm>
                <a:off x="455499" y="3851187"/>
                <a:ext cx="3975729" cy="2269478"/>
                <a:chOff x="0" y="0"/>
                <a:chExt cx="7953048" cy="4539865"/>
              </a:xfrm>
            </p:grpSpPr>
            <p:pic>
              <p:nvPicPr>
                <p:cNvPr id="1137" name="Google Shape;1137;p159"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38" name="Google Shape;1138;p159"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39" name="Google Shape;1139;p159"/>
          <p:cNvGrpSpPr/>
          <p:nvPr/>
        </p:nvGrpSpPr>
        <p:grpSpPr>
          <a:xfrm>
            <a:off x="5619352" y="1822289"/>
            <a:ext cx="1119241" cy="2140950"/>
            <a:chOff x="6224460" y="2105973"/>
            <a:chExt cx="1490930" cy="2851938"/>
          </a:xfrm>
        </p:grpSpPr>
        <p:pic>
          <p:nvPicPr>
            <p:cNvPr id="1140" name="Google Shape;1140;p159"/>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41" name="Google Shape;1141;p159"/>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42" name="Google Shape;1142;p159"/>
          <p:cNvGrpSpPr/>
          <p:nvPr/>
        </p:nvGrpSpPr>
        <p:grpSpPr>
          <a:xfrm>
            <a:off x="8920775" y="2586712"/>
            <a:ext cx="1658500" cy="726600"/>
            <a:chOff x="10951025" y="3294975"/>
            <a:chExt cx="1658500" cy="726600"/>
          </a:xfrm>
        </p:grpSpPr>
        <p:grpSp>
          <p:nvGrpSpPr>
            <p:cNvPr id="1143" name="Google Shape;1143;p159"/>
            <p:cNvGrpSpPr/>
            <p:nvPr/>
          </p:nvGrpSpPr>
          <p:grpSpPr>
            <a:xfrm>
              <a:off x="10951025" y="3500751"/>
              <a:ext cx="315049" cy="315049"/>
              <a:chOff x="12341216" y="3560346"/>
              <a:chExt cx="462627" cy="462627"/>
            </a:xfrm>
          </p:grpSpPr>
          <p:sp>
            <p:nvSpPr>
              <p:cNvPr id="1144" name="Google Shape;1144;p159"/>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45" name="Google Shape;1145;p159"/>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46" name="Google Shape;1146;p159"/>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pt-BR"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47" name="Google Shape;1147;p159"/>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48" name="Google Shape;1148;p159"/>
          <p:cNvGrpSpPr/>
          <p:nvPr/>
        </p:nvGrpSpPr>
        <p:grpSpPr>
          <a:xfrm>
            <a:off x="8492806" y="4187171"/>
            <a:ext cx="3233987" cy="2805139"/>
            <a:chOff x="8569990" y="4187170"/>
            <a:chExt cx="3234957" cy="2805139"/>
          </a:xfrm>
        </p:grpSpPr>
        <p:pic>
          <p:nvPicPr>
            <p:cNvPr id="1149" name="Google Shape;1149;p159"/>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50" name="Google Shape;1150;p159"/>
            <p:cNvSpPr txBox="1"/>
            <p:nvPr/>
          </p:nvSpPr>
          <p:spPr>
            <a:xfrm rot="21576074">
              <a:off x="8838549"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pt-BR" sz="1550" b="1" dirty="0">
                  <a:solidFill>
                    <a:srgbClr val="FFFFFF"/>
                  </a:solidFill>
                  <a:latin typeface="Salesforce Sans"/>
                  <a:ea typeface="Salesforce Sans"/>
                  <a:cs typeface="Salesforce Sans"/>
                  <a:sym typeface="Salesforce Sans"/>
                </a:rPr>
                <a:t>Habilitar a MFA é uma das ações mais fáceis e efetivas que você pode tomar para ajudar a proteger suas organizações  </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4"/>
        <p:cNvGrpSpPr/>
        <p:nvPr/>
      </p:nvGrpSpPr>
      <p:grpSpPr>
        <a:xfrm>
          <a:off x="0" y="0"/>
          <a:ext cx="0" cy="0"/>
          <a:chOff x="0" y="0"/>
          <a:chExt cx="0" cy="0"/>
        </a:xfrm>
      </p:grpSpPr>
      <p:sp>
        <p:nvSpPr>
          <p:cNvPr id="1155" name="Google Shape;1155;p160"/>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pt-BR" sz="2300">
                <a:solidFill>
                  <a:srgbClr val="205CA0"/>
                </a:solidFill>
                <a:latin typeface="Salesforce Sans"/>
                <a:ea typeface="Salesforce Sans"/>
                <a:cs typeface="Salesforce Sans"/>
                <a:sym typeface="Salesforce Sans"/>
              </a:rPr>
              <a:t>A MFA pode evitar alguns dos principais tipos de ataques</a:t>
            </a:r>
          </a:p>
        </p:txBody>
      </p:sp>
      <p:sp>
        <p:nvSpPr>
          <p:cNvPr id="1156" name="Google Shape;1156;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3100" b="1">
                <a:solidFill>
                  <a:srgbClr val="205CA0"/>
                </a:solidFill>
                <a:latin typeface="Salesforce Sans"/>
                <a:ea typeface="Salesforce Sans"/>
                <a:cs typeface="Salesforce Sans"/>
                <a:sym typeface="Salesforce Sans"/>
              </a:rPr>
              <a:t>Como a MFA ajuda a evitar ataques comuns</a:t>
            </a:r>
          </a:p>
        </p:txBody>
      </p:sp>
      <p:sp>
        <p:nvSpPr>
          <p:cNvPr id="1157" name="Google Shape;1157;p160"/>
          <p:cNvSpPr txBox="1"/>
          <p:nvPr/>
        </p:nvSpPr>
        <p:spPr>
          <a:xfrm>
            <a:off x="7649799" y="1752600"/>
            <a:ext cx="4322641"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pt-BR" sz="1900" dirty="0" err="1">
                <a:solidFill>
                  <a:srgbClr val="59575C"/>
                </a:solidFill>
                <a:latin typeface="Salesforce Sans"/>
                <a:ea typeface="Salesforce Sans"/>
                <a:cs typeface="Salesforce Sans"/>
                <a:sym typeface="Salesforce Sans"/>
              </a:rPr>
              <a:t>Phishing</a:t>
            </a:r>
            <a:r>
              <a:rPr lang="pt-BR" sz="1900" dirty="0">
                <a:solidFill>
                  <a:srgbClr val="59575C"/>
                </a:solidFill>
                <a:latin typeface="Salesforce Sans"/>
                <a:ea typeface="Salesforce Sans"/>
                <a:cs typeface="Salesforce Sans"/>
                <a:sym typeface="Salesforce Sans"/>
              </a:rPr>
              <a:t>, </a:t>
            </a:r>
            <a:r>
              <a:rPr lang="pt-BR" sz="1900" dirty="0" err="1">
                <a:solidFill>
                  <a:srgbClr val="59575C"/>
                </a:solidFill>
                <a:latin typeface="Salesforce Sans"/>
                <a:ea typeface="Salesforce Sans"/>
                <a:cs typeface="Salesforce Sans"/>
                <a:sym typeface="Salesforce Sans"/>
              </a:rPr>
              <a:t>vishing</a:t>
            </a:r>
            <a:r>
              <a:rPr lang="pt-BR" sz="1900" dirty="0">
                <a:solidFill>
                  <a:srgbClr val="59575C"/>
                </a:solidFill>
                <a:latin typeface="Salesforce Sans"/>
                <a:ea typeface="Salesforce Sans"/>
                <a:cs typeface="Salesforce Sans"/>
                <a:sym typeface="Salesforce Sans"/>
              </a:rPr>
              <a:t>, </a:t>
            </a:r>
            <a:r>
              <a:rPr lang="pt-BR" sz="1900" dirty="0" err="1">
                <a:solidFill>
                  <a:srgbClr val="59575C"/>
                </a:solidFill>
                <a:latin typeface="Salesforce Sans"/>
                <a:ea typeface="Salesforce Sans"/>
                <a:cs typeface="Salesforce Sans"/>
                <a:sym typeface="Salesforce Sans"/>
              </a:rPr>
              <a:t>smishing</a:t>
            </a:r>
            <a:endParaRPr lang="pt-BR" sz="1900" dirty="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pt-BR" sz="1900" dirty="0" err="1">
                <a:solidFill>
                  <a:srgbClr val="59575C"/>
                </a:solidFill>
                <a:latin typeface="Salesforce Sans"/>
                <a:ea typeface="Salesforce Sans"/>
                <a:cs typeface="Salesforce Sans"/>
                <a:sym typeface="Salesforce Sans"/>
              </a:rPr>
              <a:t>Spear</a:t>
            </a:r>
            <a:r>
              <a:rPr lang="pt-BR" sz="1900" dirty="0">
                <a:solidFill>
                  <a:srgbClr val="59575C"/>
                </a:solidFill>
                <a:latin typeface="Salesforce Sans"/>
                <a:ea typeface="Salesforce Sans"/>
                <a:cs typeface="Salesforce Sans"/>
                <a:sym typeface="Salesforce Sans"/>
              </a:rPr>
              <a:t> </a:t>
            </a:r>
            <a:r>
              <a:rPr lang="pt-BR" sz="1900" dirty="0" err="1">
                <a:solidFill>
                  <a:srgbClr val="59575C"/>
                </a:solidFill>
                <a:latin typeface="Salesforce Sans"/>
                <a:ea typeface="Salesforce Sans"/>
                <a:cs typeface="Salesforce Sans"/>
                <a:sym typeface="Salesforce Sans"/>
              </a:rPr>
              <a:t>phishing</a:t>
            </a:r>
            <a:endParaRPr lang="pt-BR" sz="1900" dirty="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pt-BR" sz="1900" dirty="0" err="1">
                <a:solidFill>
                  <a:srgbClr val="59575C"/>
                </a:solidFill>
                <a:latin typeface="Salesforce Sans"/>
                <a:ea typeface="Salesforce Sans"/>
                <a:cs typeface="Salesforce Sans"/>
                <a:sym typeface="Salesforce Sans"/>
              </a:rPr>
              <a:t>Keyloggers</a:t>
            </a:r>
            <a:endParaRPr lang="pt-BR" sz="1900" dirty="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pt-BR" sz="1900" dirty="0">
                <a:solidFill>
                  <a:srgbClr val="59575C"/>
                </a:solidFill>
                <a:latin typeface="Salesforce Sans"/>
                <a:ea typeface="Salesforce Sans"/>
                <a:cs typeface="Salesforce Sans"/>
                <a:sym typeface="Salesforce Sans"/>
              </a:rPr>
              <a:t>Materiais de credenciais</a:t>
            </a:r>
          </a:p>
          <a:p>
            <a:pPr marL="0" lvl="0" indent="0" algn="l" rtl="0">
              <a:spcBef>
                <a:spcPts val="1100"/>
              </a:spcBef>
              <a:spcAft>
                <a:spcPts val="0"/>
              </a:spcAft>
              <a:buNone/>
            </a:pPr>
            <a:r>
              <a:rPr lang="pt-BR" sz="1900" dirty="0">
                <a:solidFill>
                  <a:srgbClr val="59575C"/>
                </a:solidFill>
                <a:latin typeface="Salesforce Sans"/>
                <a:ea typeface="Salesforce Sans"/>
                <a:cs typeface="Salesforce Sans"/>
                <a:sym typeface="Salesforce Sans"/>
              </a:rPr>
              <a:t>Ataques de força bruta</a:t>
            </a:r>
          </a:p>
          <a:p>
            <a:pPr marL="0" lvl="0" indent="0" algn="l" rtl="0">
              <a:spcBef>
                <a:spcPts val="1100"/>
              </a:spcBef>
              <a:spcAft>
                <a:spcPts val="300"/>
              </a:spcAft>
              <a:buNone/>
            </a:pPr>
            <a:r>
              <a:rPr lang="pt-BR" sz="1900" dirty="0">
                <a:solidFill>
                  <a:srgbClr val="59575C"/>
                </a:solidFill>
                <a:latin typeface="Salesforce Sans"/>
                <a:ea typeface="Salesforce Sans"/>
                <a:cs typeface="Salesforce Sans"/>
                <a:sym typeface="Salesforce Sans"/>
              </a:rPr>
              <a:t>Ataques Man-in-</a:t>
            </a:r>
            <a:r>
              <a:rPr lang="pt-BR" sz="1900" dirty="0" err="1">
                <a:solidFill>
                  <a:srgbClr val="59575C"/>
                </a:solidFill>
                <a:latin typeface="Salesforce Sans"/>
                <a:ea typeface="Salesforce Sans"/>
                <a:cs typeface="Salesforce Sans"/>
                <a:sym typeface="Salesforce Sans"/>
              </a:rPr>
              <a:t>the</a:t>
            </a:r>
            <a:r>
              <a:rPr lang="pt-BR" sz="1900" dirty="0">
                <a:solidFill>
                  <a:srgbClr val="59575C"/>
                </a:solidFill>
                <a:latin typeface="Salesforce Sans"/>
                <a:ea typeface="Salesforce Sans"/>
                <a:cs typeface="Salesforce Sans"/>
                <a:sym typeface="Salesforce Sans"/>
              </a:rPr>
              <a:t>-</a:t>
            </a:r>
            <a:r>
              <a:rPr lang="pt-BR" sz="1900" dirty="0" err="1">
                <a:solidFill>
                  <a:srgbClr val="59575C"/>
                </a:solidFill>
                <a:latin typeface="Salesforce Sans"/>
                <a:ea typeface="Salesforce Sans"/>
                <a:cs typeface="Salesforce Sans"/>
                <a:sym typeface="Salesforce Sans"/>
              </a:rPr>
              <a:t>middle</a:t>
            </a:r>
            <a:r>
              <a:rPr lang="pt-BR" sz="1900" dirty="0">
                <a:solidFill>
                  <a:srgbClr val="59575C"/>
                </a:solidFill>
                <a:latin typeface="Salesforce Sans"/>
                <a:ea typeface="Salesforce Sans"/>
                <a:cs typeface="Salesforce Sans"/>
                <a:sym typeface="Salesforce Sans"/>
              </a:rPr>
              <a:t> (MITM)</a:t>
            </a:r>
          </a:p>
        </p:txBody>
      </p:sp>
      <p:sp>
        <p:nvSpPr>
          <p:cNvPr id="1158" name="Google Shape;1158;p160"/>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59" name="Google Shape;1159;p160"/>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pt-BR" sz="1500" b="1">
                <a:solidFill>
                  <a:srgbClr val="205CA0"/>
                </a:solidFill>
                <a:latin typeface="Salesforce Sans"/>
                <a:ea typeface="Salesforce Sans"/>
                <a:cs typeface="Salesforce Sans"/>
                <a:sym typeface="Salesforce Sans"/>
              </a:rPr>
              <a:t>O invasor envia um email para o alvo</a:t>
            </a:r>
          </a:p>
        </p:txBody>
      </p:sp>
      <p:sp>
        <p:nvSpPr>
          <p:cNvPr id="1160" name="Google Shape;1160;p160"/>
          <p:cNvSpPr txBox="1"/>
          <p:nvPr/>
        </p:nvSpPr>
        <p:spPr>
          <a:xfrm>
            <a:off x="457081" y="3304032"/>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pt-BR" sz="1500" b="1" dirty="0">
                <a:solidFill>
                  <a:srgbClr val="205CA0"/>
                </a:solidFill>
                <a:latin typeface="Salesforce Sans"/>
                <a:ea typeface="Salesforce Sans"/>
                <a:cs typeface="Salesforce Sans"/>
                <a:sym typeface="Salesforce Sans"/>
              </a:rPr>
              <a:t>O invasor coleta o nome de usuário/ senha do alvo</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161" name="Google Shape;1161;p160"/>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pt-BR" sz="1500" b="1">
                <a:solidFill>
                  <a:srgbClr val="205CA0"/>
                </a:solidFill>
                <a:latin typeface="Salesforce Sans"/>
                <a:ea typeface="Salesforce Sans"/>
                <a:cs typeface="Salesforce Sans"/>
                <a:sym typeface="Salesforce Sans"/>
              </a:rPr>
              <a:t>O alvo clica no email que o direciona a um site de phishing</a:t>
            </a:r>
          </a:p>
        </p:txBody>
      </p:sp>
      <p:sp>
        <p:nvSpPr>
          <p:cNvPr id="1162" name="Google Shape;1162;p160"/>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63" name="Google Shape;1163;p160"/>
          <p:cNvGrpSpPr/>
          <p:nvPr/>
        </p:nvGrpSpPr>
        <p:grpSpPr>
          <a:xfrm>
            <a:off x="3159975" y="1936722"/>
            <a:ext cx="763910" cy="477380"/>
            <a:chOff x="5452305" y="5153744"/>
            <a:chExt cx="203200" cy="127000"/>
          </a:xfrm>
        </p:grpSpPr>
        <p:sp>
          <p:nvSpPr>
            <p:cNvPr id="1164" name="Google Shape;1164;p160"/>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5" name="Google Shape;1165;p160"/>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6" name="Google Shape;1166;p160"/>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7" name="Google Shape;1167;p160"/>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68" name="Google Shape;1168;p160"/>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69" name="Google Shape;1169;p160"/>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70" name="Google Shape;1170;p160"/>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71" name="Google Shape;1171;p160"/>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72" name="Google Shape;1172;p160"/>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73" name="Google Shape;1173;p160"/>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pt-BR" sz="1500" b="1">
                <a:solidFill>
                  <a:srgbClr val="205CA0"/>
                </a:solidFill>
                <a:latin typeface="Salesforce Sans"/>
                <a:ea typeface="Salesforce Sans"/>
                <a:cs typeface="Salesforce Sans"/>
                <a:sym typeface="Salesforce Sans"/>
              </a:rPr>
              <a:t>O acesso do invasor à conta do alvo é negado graças à MFA</a:t>
            </a:r>
          </a:p>
        </p:txBody>
      </p:sp>
      <p:sp>
        <p:nvSpPr>
          <p:cNvPr id="1174" name="Google Shape;1174;p160"/>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pt-BR" sz="1500" b="1">
                <a:latin typeface="Salesforce Sans"/>
                <a:ea typeface="Salesforce Sans"/>
                <a:cs typeface="Salesforce Sans"/>
                <a:sym typeface="Salesforce Sans"/>
              </a:rPr>
              <a:t>Phishing</a:t>
            </a:r>
          </a:p>
          <a:p>
            <a:pPr marL="0" lvl="0" indent="0" algn="ctr" rtl="0">
              <a:spcBef>
                <a:spcPts val="0"/>
              </a:spcBef>
              <a:spcAft>
                <a:spcPts val="0"/>
              </a:spcAft>
              <a:buClr>
                <a:srgbClr val="7F7F7F"/>
              </a:buClr>
              <a:buSzPts val="2000"/>
              <a:buFont typeface="Arial"/>
              <a:buNone/>
            </a:pPr>
            <a:r>
              <a:rPr lang="pt-BR" sz="1500" b="1">
                <a:latin typeface="Salesforce Sans"/>
                <a:ea typeface="Salesforce Sans"/>
                <a:cs typeface="Salesforce Sans"/>
                <a:sym typeface="Salesforce Sans"/>
              </a:rPr>
              <a:t>Site</a:t>
            </a:r>
          </a:p>
        </p:txBody>
      </p:sp>
      <p:cxnSp>
        <p:nvCxnSpPr>
          <p:cNvPr id="1175" name="Google Shape;1175;p160"/>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76" name="Google Shape;1176;p160"/>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77" name="Google Shape;1177;p160"/>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pt-BR"/>
              <a:t>Futuramente o Salesforce exigirá MFA</a:t>
            </a:r>
          </a:p>
        </p:txBody>
      </p:sp>
      <p:sp>
        <p:nvSpPr>
          <p:cNvPr id="10" name="Text Placeholder 9">
            <a:extLst>
              <a:ext uri="{FF2B5EF4-FFF2-40B4-BE49-F238E27FC236}">
                <a16:creationId xmlns:a16="http://schemas.microsoft.com/office/drawing/2014/main" id="{61EC437B-9278-5E4B-90F4-936873E3AC45}"/>
              </a:ext>
            </a:extLst>
          </p:cNvPr>
          <p:cNvSpPr>
            <a:spLocks noGrp="1"/>
          </p:cNvSpPr>
          <p:nvPr>
            <p:ph type="body" sz="quarter" idx="16"/>
          </p:nvPr>
        </p:nvSpPr>
        <p:spPr>
          <a:xfrm>
            <a:off x="337583" y="1225322"/>
            <a:ext cx="11594221" cy="818173"/>
          </a:xfrm>
        </p:spPr>
        <p:txBody>
          <a:bodyPr/>
          <a:lstStyle/>
          <a:p>
            <a:pPr marL="228600" indent="0"/>
            <a:r>
              <a:rPr lang="pt-BR" dirty="0"/>
              <a:t>A partir de </a:t>
            </a:r>
            <a:r>
              <a:rPr lang="pt-BR" b="1" dirty="0"/>
              <a:t>1º de fevereiro de 2022</a:t>
            </a:r>
            <a:r>
              <a:rPr lang="pt-BR" dirty="0"/>
              <a:t>, o </a:t>
            </a:r>
            <a:r>
              <a:rPr lang="pt-BR" dirty="0" err="1"/>
              <a:t>Salesforce</a:t>
            </a:r>
            <a:r>
              <a:rPr lang="pt-BR" dirty="0"/>
              <a:t> começará a </a:t>
            </a:r>
            <a:r>
              <a:rPr lang="pt-BR" b="1" dirty="0"/>
              <a:t>exigir que todos os clientes usem a MFA</a:t>
            </a:r>
            <a:r>
              <a:rPr lang="pt-BR" dirty="0"/>
              <a:t> para acessar os produtos do </a:t>
            </a:r>
            <a:r>
              <a:rPr lang="pt-BR" dirty="0" err="1"/>
              <a:t>Salesforce</a:t>
            </a:r>
            <a:r>
              <a:rPr lang="pt-BR" dirty="0"/>
              <a:t> pela interface do usuário. </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9" name="Google Shape;1277;p163">
            <a:extLst>
              <a:ext uri="{FF2B5EF4-FFF2-40B4-BE49-F238E27FC236}">
                <a16:creationId xmlns:a16="http://schemas.microsoft.com/office/drawing/2014/main" id="{6638A753-DA64-1E42-9EBA-92DDA1FBC97D}"/>
              </a:ext>
            </a:extLst>
          </p:cNvPr>
          <p:cNvSpPr/>
          <p:nvPr/>
        </p:nvSpPr>
        <p:spPr>
          <a:xfrm>
            <a:off x="571500" y="2437799"/>
            <a:ext cx="11045952" cy="3447132"/>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alesforce Sans"/>
              <a:ea typeface="Salesforce Sans"/>
              <a:cs typeface="Salesforce Sans"/>
              <a:sym typeface="Salesforce Sans"/>
            </a:endParaRPr>
          </a:p>
        </p:txBody>
      </p:sp>
      <p:sp>
        <p:nvSpPr>
          <p:cNvPr id="12" name="Content Placeholder 8">
            <a:extLst>
              <a:ext uri="{FF2B5EF4-FFF2-40B4-BE49-F238E27FC236}">
                <a16:creationId xmlns:a16="http://schemas.microsoft.com/office/drawing/2014/main" id="{482BA144-E2D0-DD4C-94C5-5207881DD5AB}"/>
              </a:ext>
            </a:extLst>
          </p:cNvPr>
          <p:cNvSpPr txBox="1">
            <a:spLocks/>
          </p:cNvSpPr>
          <p:nvPr/>
        </p:nvSpPr>
        <p:spPr>
          <a:xfrm>
            <a:off x="2382487" y="2996960"/>
            <a:ext cx="8118797" cy="47546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fontAlgn="base">
              <a:spcAft>
                <a:spcPts val="1200"/>
              </a:spcAft>
            </a:pPr>
            <a:r>
              <a:rPr lang="pt-BR" sz="2800" b="1" dirty="0">
                <a:solidFill>
                  <a:schemeClr val="bg1"/>
                </a:solidFill>
                <a:latin typeface="Salesforce Sans" panose="020B0505020202020203" pitchFamily="34" charset="77"/>
              </a:rPr>
              <a:t>Opções para satisfazer o requisito de MFA</a:t>
            </a:r>
          </a:p>
        </p:txBody>
      </p:sp>
      <p:sp>
        <p:nvSpPr>
          <p:cNvPr id="14" name="Content Placeholder 8">
            <a:extLst>
              <a:ext uri="{FF2B5EF4-FFF2-40B4-BE49-F238E27FC236}">
                <a16:creationId xmlns:a16="http://schemas.microsoft.com/office/drawing/2014/main" id="{03A85AE9-74E3-9045-864E-C88F4982F800}"/>
              </a:ext>
            </a:extLst>
          </p:cNvPr>
          <p:cNvSpPr txBox="1">
            <a:spLocks/>
          </p:cNvSpPr>
          <p:nvPr/>
        </p:nvSpPr>
        <p:spPr>
          <a:xfrm>
            <a:off x="2716107" y="3823143"/>
            <a:ext cx="8118797"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pt-BR" sz="2000" dirty="0">
                <a:solidFill>
                  <a:schemeClr val="bg1"/>
                </a:solidFill>
                <a:latin typeface="Salesforce Sans" panose="020B0505020202020203" pitchFamily="34" charset="77"/>
              </a:rPr>
              <a:t>➤  </a:t>
            </a:r>
            <a:r>
              <a:rPr lang="pt-BR" sz="2400" dirty="0">
                <a:solidFill>
                  <a:schemeClr val="bg1"/>
                </a:solidFill>
                <a:latin typeface="Salesforce Sans" panose="020B0505020202020203" pitchFamily="34" charset="77"/>
              </a:rPr>
              <a:t>Ativar MFA diretamente nos produtos do </a:t>
            </a:r>
            <a:r>
              <a:rPr lang="pt-BR" sz="2400" dirty="0" err="1">
                <a:solidFill>
                  <a:schemeClr val="bg1"/>
                </a:solidFill>
                <a:latin typeface="Salesforce Sans" panose="020B0505020202020203" pitchFamily="34" charset="77"/>
              </a:rPr>
              <a:t>Salesforce</a:t>
            </a:r>
            <a:endParaRPr lang="pt-BR" sz="2400" dirty="0">
              <a:solidFill>
                <a:schemeClr val="bg1"/>
              </a:solidFill>
              <a:latin typeface="Salesforce Sans" panose="020B0505020202020203" pitchFamily="34" charset="77"/>
            </a:endParaRPr>
          </a:p>
        </p:txBody>
      </p:sp>
      <p:sp>
        <p:nvSpPr>
          <p:cNvPr id="11" name="Content Placeholder 8">
            <a:extLst>
              <a:ext uri="{FF2B5EF4-FFF2-40B4-BE49-F238E27FC236}">
                <a16:creationId xmlns:a16="http://schemas.microsoft.com/office/drawing/2014/main" id="{1644984E-ED1C-4148-8374-8E87234D1301}"/>
              </a:ext>
            </a:extLst>
          </p:cNvPr>
          <p:cNvSpPr txBox="1">
            <a:spLocks/>
          </p:cNvSpPr>
          <p:nvPr/>
        </p:nvSpPr>
        <p:spPr>
          <a:xfrm>
            <a:off x="2716107" y="4650973"/>
            <a:ext cx="7913772"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pt-BR" sz="2000">
                <a:solidFill>
                  <a:schemeClr val="bg1"/>
                </a:solidFill>
                <a:latin typeface="Salesforce Sans" panose="020B0505020202020203" pitchFamily="34" charset="77"/>
              </a:rPr>
              <a:t>➤  </a:t>
            </a:r>
            <a:r>
              <a:rPr lang="pt-BR" sz="2400">
                <a:solidFill>
                  <a:schemeClr val="bg1"/>
                </a:solidFill>
                <a:latin typeface="Salesforce Sans" panose="020B0505020202020203" pitchFamily="34" charset="77"/>
              </a:rPr>
              <a:t>Usar o SSO e o serviço de MFA do provedor de SSO</a:t>
            </a:r>
          </a:p>
        </p:txBody>
      </p:sp>
    </p:spTree>
    <p:extLst>
      <p:ext uri="{BB962C8B-B14F-4D97-AF65-F5344CB8AC3E}">
        <p14:creationId xmlns:p14="http://schemas.microsoft.com/office/powerpoint/2010/main" val="492276654"/>
      </p:ext>
    </p:extLst>
  </p:cSld>
  <p:clrMapOvr>
    <a:masterClrMapping/>
  </p:clrMapOvr>
  <p:transition>
    <p:fade/>
  </p:transition>
</p:sld>
</file>

<file path=ppt/theme/theme1.xml><?xml version="1.0" encoding="utf-8"?>
<a:theme xmlns:a="http://schemas.openxmlformats.org/drawingml/2006/main" name="Google Slides - 2015 16x9">
  <a:themeElements>
    <a:clrScheme name="Salesforce Color Pallet - June 2015 1">
      <a:dk1>
        <a:srgbClr val="1C1C1C"/>
      </a:dk1>
      <a:lt1>
        <a:srgbClr val="FFFFFF"/>
      </a:lt1>
      <a:dk2>
        <a:srgbClr val="19325C"/>
      </a:dk2>
      <a:lt2>
        <a:srgbClr val="D0D9DE"/>
      </a:lt2>
      <a:accent1>
        <a:srgbClr val="00A1E0"/>
      </a:accent1>
      <a:accent2>
        <a:srgbClr val="7C868D"/>
      </a:accent2>
      <a:accent3>
        <a:srgbClr val="00B2A9"/>
      </a:accent3>
      <a:accent4>
        <a:srgbClr val="963CBD"/>
      </a:accent4>
      <a:accent5>
        <a:srgbClr val="ED8B00"/>
      </a:accent5>
      <a:accent6>
        <a:srgbClr val="FFC72C"/>
      </a:accent6>
      <a:hlink>
        <a:srgbClr val="001871"/>
      </a:hlink>
      <a:folHlink>
        <a:srgbClr val="963C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1341</TotalTime>
  <Words>6000</Words>
  <Application>Microsoft Macintosh PowerPoint</Application>
  <PresentationFormat>Custom</PresentationFormat>
  <Paragraphs>450</Paragraphs>
  <Slides>20</Slides>
  <Notes>20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20</vt:i4>
      </vt:variant>
    </vt:vector>
  </HeadingPairs>
  <TitlesOfParts>
    <vt:vector size="28" baseType="lpstr">
      <vt:lpstr>Calibri</vt:lpstr>
      <vt:lpstr>Salesforce Sans Light</vt:lpstr>
      <vt:lpstr>Arial</vt:lpstr>
      <vt:lpstr>Salesforce Sans</vt:lpstr>
      <vt:lpstr>Open Sans Light</vt:lpstr>
      <vt:lpstr>Google Slides - 2015 16x9</vt:lpstr>
      <vt:lpstr>Salesforce Google Slides Corporate Template - 2019</vt:lpstr>
      <vt:lpstr>Salesforce Google Slides Corporate Template - 2019</vt:lpstr>
      <vt:lpstr>PowerPoint Presentation</vt:lpstr>
      <vt:lpstr>Autenticação multifator (MFA)</vt:lpstr>
      <vt:lpstr>Declaração prospectiva</vt:lpstr>
      <vt:lpstr>Cenário de segurança de hoje</vt:lpstr>
      <vt:lpstr>Impacto de phishing em 2019</vt:lpstr>
      <vt:lpstr>Riscos de controle de conta</vt:lpstr>
      <vt:lpstr>Aprimore a segurança do seu negócio</vt:lpstr>
      <vt:lpstr>PowerPoint Presentation</vt:lpstr>
      <vt:lpstr>Futuramente o Salesforce exigirá MFA</vt:lpstr>
      <vt:lpstr>Opções para o acesso seguro de contas Salesforce</vt:lpstr>
      <vt:lpstr>Nuvens que atualmente oferecem suporte à MFA</vt:lpstr>
      <vt:lpstr>PowerPoint Presentation</vt:lpstr>
      <vt:lpstr>PowerPoint Presentation</vt:lpstr>
      <vt:lpstr>PowerPoint Presentation</vt:lpstr>
      <vt:lpstr>PowerPoint Presentation</vt:lpstr>
      <vt:lpstr>PowerPoint Presentation</vt:lpstr>
      <vt:lpstr>PowerPoint Presentation</vt:lpstr>
      <vt:lpstr>O caminho recomendado para a MFA </vt:lpstr>
      <vt:lpstr>Recursos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grahamd@iotals.com</cp:lastModifiedBy>
  <cp:revision>77</cp:revision>
  <dcterms:modified xsi:type="dcterms:W3CDTF">2021-07-08T13:05:15Z</dcterms:modified>
</cp:coreProperties>
</file>